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81" r:id="rId4"/>
    <p:sldId id="257" r:id="rId5"/>
    <p:sldId id="258" r:id="rId6"/>
    <p:sldId id="259" r:id="rId7"/>
    <p:sldId id="260" r:id="rId8"/>
    <p:sldId id="282" r:id="rId9"/>
    <p:sldId id="261" r:id="rId10"/>
    <p:sldId id="262" r:id="rId11"/>
    <p:sldId id="263" r:id="rId12"/>
    <p:sldId id="28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84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71A2F2-3316-4C23-BD7C-BE8E0A360CA6}" v="48" dt="2021-04-23T13:25:27.4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437" y="60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i Library User" userId="c0b691cd-0a52-4d09-8d0a-95c6fe9bf7e3" providerId="ADAL" clId="{C671A2F2-3316-4C23-BD7C-BE8E0A360CA6}"/>
    <pc:docChg chg="undo custSel addSld modSld">
      <pc:chgData name="Sci Library User" userId="c0b691cd-0a52-4d09-8d0a-95c6fe9bf7e3" providerId="ADAL" clId="{C671A2F2-3316-4C23-BD7C-BE8E0A360CA6}" dt="2021-04-23T13:26:07.367" v="1308" actId="255"/>
      <pc:docMkLst>
        <pc:docMk/>
      </pc:docMkLst>
      <pc:sldChg chg="modSp mod">
        <pc:chgData name="Sci Library User" userId="c0b691cd-0a52-4d09-8d0a-95c6fe9bf7e3" providerId="ADAL" clId="{C671A2F2-3316-4C23-BD7C-BE8E0A360CA6}" dt="2021-04-23T13:26:07.367" v="1308" actId="255"/>
        <pc:sldMkLst>
          <pc:docMk/>
          <pc:sldMk cId="1089518889" sldId="259"/>
        </pc:sldMkLst>
        <pc:spChg chg="mod">
          <ac:chgData name="Sci Library User" userId="c0b691cd-0a52-4d09-8d0a-95c6fe9bf7e3" providerId="ADAL" clId="{C671A2F2-3316-4C23-BD7C-BE8E0A360CA6}" dt="2021-04-23T13:26:07.367" v="1308" actId="255"/>
          <ac:spMkLst>
            <pc:docMk/>
            <pc:sldMk cId="1089518889" sldId="259"/>
            <ac:spMk id="2" creationId="{F9D11A94-6B4C-42AB-A120-4D4ADBE125D5}"/>
          </ac:spMkLst>
        </pc:spChg>
      </pc:sldChg>
      <pc:sldChg chg="modSp mod">
        <pc:chgData name="Sci Library User" userId="c0b691cd-0a52-4d09-8d0a-95c6fe9bf7e3" providerId="ADAL" clId="{C671A2F2-3316-4C23-BD7C-BE8E0A360CA6}" dt="2021-04-23T13:12:03.458" v="378" actId="20577"/>
        <pc:sldMkLst>
          <pc:docMk/>
          <pc:sldMk cId="2276668528" sldId="265"/>
        </pc:sldMkLst>
        <pc:spChg chg="mod">
          <ac:chgData name="Sci Library User" userId="c0b691cd-0a52-4d09-8d0a-95c6fe9bf7e3" providerId="ADAL" clId="{C671A2F2-3316-4C23-BD7C-BE8E0A360CA6}" dt="2021-04-23T13:12:03.458" v="378" actId="20577"/>
          <ac:spMkLst>
            <pc:docMk/>
            <pc:sldMk cId="2276668528" sldId="265"/>
            <ac:spMk id="2" creationId="{0B53D3F8-6DB5-4E1E-B08B-B39ABDCA397E}"/>
          </ac:spMkLst>
        </pc:spChg>
      </pc:sldChg>
      <pc:sldChg chg="modSp mod">
        <pc:chgData name="Sci Library User" userId="c0b691cd-0a52-4d09-8d0a-95c6fe9bf7e3" providerId="ADAL" clId="{C671A2F2-3316-4C23-BD7C-BE8E0A360CA6}" dt="2021-04-23T13:12:10.280" v="380" actId="27636"/>
        <pc:sldMkLst>
          <pc:docMk/>
          <pc:sldMk cId="2155650209" sldId="266"/>
        </pc:sldMkLst>
        <pc:spChg chg="mod">
          <ac:chgData name="Sci Library User" userId="c0b691cd-0a52-4d09-8d0a-95c6fe9bf7e3" providerId="ADAL" clId="{C671A2F2-3316-4C23-BD7C-BE8E0A360CA6}" dt="2021-04-23T13:12:10.280" v="380" actId="27636"/>
          <ac:spMkLst>
            <pc:docMk/>
            <pc:sldMk cId="2155650209" sldId="266"/>
            <ac:spMk id="2" creationId="{689B6489-7A08-4904-9BFA-66BDFB58987A}"/>
          </ac:spMkLst>
        </pc:spChg>
      </pc:sldChg>
      <pc:sldChg chg="addSp delSp modSp new mod setBg modClrScheme modAnim chgLayout">
        <pc:chgData name="Sci Library User" userId="c0b691cd-0a52-4d09-8d0a-95c6fe9bf7e3" providerId="ADAL" clId="{C671A2F2-3316-4C23-BD7C-BE8E0A360CA6}" dt="2021-04-23T13:11:16.229" v="376" actId="26606"/>
        <pc:sldMkLst>
          <pc:docMk/>
          <pc:sldMk cId="3534847845" sldId="279"/>
        </pc:sldMkLst>
        <pc:spChg chg="del mod ord">
          <ac:chgData name="Sci Library User" userId="c0b691cd-0a52-4d09-8d0a-95c6fe9bf7e3" providerId="ADAL" clId="{C671A2F2-3316-4C23-BD7C-BE8E0A360CA6}" dt="2021-04-23T13:05:50.617" v="1" actId="700"/>
          <ac:spMkLst>
            <pc:docMk/>
            <pc:sldMk cId="3534847845" sldId="279"/>
            <ac:spMk id="2" creationId="{2931B0B5-F82B-47E8-AA29-63EA212D8E6B}"/>
          </ac:spMkLst>
        </pc:spChg>
        <pc:spChg chg="del mod ord">
          <ac:chgData name="Sci Library User" userId="c0b691cd-0a52-4d09-8d0a-95c6fe9bf7e3" providerId="ADAL" clId="{C671A2F2-3316-4C23-BD7C-BE8E0A360CA6}" dt="2021-04-23T13:05:50.617" v="1" actId="700"/>
          <ac:spMkLst>
            <pc:docMk/>
            <pc:sldMk cId="3534847845" sldId="279"/>
            <ac:spMk id="3" creationId="{3691D645-B0A8-4D76-BC8F-13AEBB11E5A8}"/>
          </ac:spMkLst>
        </pc:spChg>
        <pc:spChg chg="add mod ord">
          <ac:chgData name="Sci Library User" userId="c0b691cd-0a52-4d09-8d0a-95c6fe9bf7e3" providerId="ADAL" clId="{C671A2F2-3316-4C23-BD7C-BE8E0A360CA6}" dt="2021-04-23T13:11:16.229" v="376" actId="26606"/>
          <ac:spMkLst>
            <pc:docMk/>
            <pc:sldMk cId="3534847845" sldId="279"/>
            <ac:spMk id="4" creationId="{8CA55B10-CF1D-4AF4-8622-701C2CD3C690}"/>
          </ac:spMkLst>
        </pc:spChg>
        <pc:spChg chg="add mod ord">
          <ac:chgData name="Sci Library User" userId="c0b691cd-0a52-4d09-8d0a-95c6fe9bf7e3" providerId="ADAL" clId="{C671A2F2-3316-4C23-BD7C-BE8E0A360CA6}" dt="2021-04-23T13:11:16.229" v="376" actId="26606"/>
          <ac:spMkLst>
            <pc:docMk/>
            <pc:sldMk cId="3534847845" sldId="279"/>
            <ac:spMk id="5" creationId="{FF3ACA26-499B-45AB-85C6-4420C5733CEC}"/>
          </ac:spMkLst>
        </pc:spChg>
        <pc:spChg chg="add del">
          <ac:chgData name="Sci Library User" userId="c0b691cd-0a52-4d09-8d0a-95c6fe9bf7e3" providerId="ADAL" clId="{C671A2F2-3316-4C23-BD7C-BE8E0A360CA6}" dt="2021-04-23T13:11:16.229" v="376" actId="26606"/>
          <ac:spMkLst>
            <pc:docMk/>
            <pc:sldMk cId="3534847845" sldId="279"/>
            <ac:spMk id="10" creationId="{907EF6B7-1338-4443-8C46-6A318D952DFD}"/>
          </ac:spMkLst>
        </pc:spChg>
        <pc:spChg chg="add del">
          <ac:chgData name="Sci Library User" userId="c0b691cd-0a52-4d09-8d0a-95c6fe9bf7e3" providerId="ADAL" clId="{C671A2F2-3316-4C23-BD7C-BE8E0A360CA6}" dt="2021-04-23T13:11:16.229" v="376" actId="26606"/>
          <ac:spMkLst>
            <pc:docMk/>
            <pc:sldMk cId="3534847845" sldId="279"/>
            <ac:spMk id="12" creationId="{DAAE4CDD-124C-4DCF-9584-B6033B545DD5}"/>
          </ac:spMkLst>
        </pc:spChg>
        <pc:spChg chg="add del">
          <ac:chgData name="Sci Library User" userId="c0b691cd-0a52-4d09-8d0a-95c6fe9bf7e3" providerId="ADAL" clId="{C671A2F2-3316-4C23-BD7C-BE8E0A360CA6}" dt="2021-04-23T13:11:16.229" v="376" actId="26606"/>
          <ac:spMkLst>
            <pc:docMk/>
            <pc:sldMk cId="3534847845" sldId="279"/>
            <ac:spMk id="14" creationId="{081E4A58-353D-44AE-B2FC-2A74E2E400F7}"/>
          </ac:spMkLst>
        </pc:spChg>
        <pc:spChg chg="add">
          <ac:chgData name="Sci Library User" userId="c0b691cd-0a52-4d09-8d0a-95c6fe9bf7e3" providerId="ADAL" clId="{C671A2F2-3316-4C23-BD7C-BE8E0A360CA6}" dt="2021-04-23T13:11:16.229" v="376" actId="26606"/>
          <ac:spMkLst>
            <pc:docMk/>
            <pc:sldMk cId="3534847845" sldId="279"/>
            <ac:spMk id="19" creationId="{081EA652-8C6A-4E69-BEB9-170809474553}"/>
          </ac:spMkLst>
        </pc:spChg>
        <pc:spChg chg="add">
          <ac:chgData name="Sci Library User" userId="c0b691cd-0a52-4d09-8d0a-95c6fe9bf7e3" providerId="ADAL" clId="{C671A2F2-3316-4C23-BD7C-BE8E0A360CA6}" dt="2021-04-23T13:11:16.229" v="376" actId="26606"/>
          <ac:spMkLst>
            <pc:docMk/>
            <pc:sldMk cId="3534847845" sldId="279"/>
            <ac:spMk id="21" creationId="{5298780A-33B9-4EA2-8F67-DE68AD62841B}"/>
          </ac:spMkLst>
        </pc:spChg>
        <pc:spChg chg="add">
          <ac:chgData name="Sci Library User" userId="c0b691cd-0a52-4d09-8d0a-95c6fe9bf7e3" providerId="ADAL" clId="{C671A2F2-3316-4C23-BD7C-BE8E0A360CA6}" dt="2021-04-23T13:11:16.229" v="376" actId="26606"/>
          <ac:spMkLst>
            <pc:docMk/>
            <pc:sldMk cId="3534847845" sldId="279"/>
            <ac:spMk id="23" creationId="{7F488E8B-4E1E-4402-8935-D4E6C02615C7}"/>
          </ac:spMkLst>
        </pc:spChg>
        <pc:cxnChg chg="add">
          <ac:chgData name="Sci Library User" userId="c0b691cd-0a52-4d09-8d0a-95c6fe9bf7e3" providerId="ADAL" clId="{C671A2F2-3316-4C23-BD7C-BE8E0A360CA6}" dt="2021-04-23T13:11:16.229" v="376" actId="26606"/>
          <ac:cxnSpMkLst>
            <pc:docMk/>
            <pc:sldMk cId="3534847845" sldId="279"/>
            <ac:cxnSpMk id="25" creationId="{23AAC9B5-8015-485C-ACF9-A750390E9A56}"/>
          </ac:cxnSpMkLst>
        </pc:cxnChg>
      </pc:sldChg>
      <pc:sldChg chg="addSp modSp new mod setBg modAnim">
        <pc:chgData name="Sci Library User" userId="c0b691cd-0a52-4d09-8d0a-95c6fe9bf7e3" providerId="ADAL" clId="{C671A2F2-3316-4C23-BD7C-BE8E0A360CA6}" dt="2021-04-23T13:24:51.091" v="1300"/>
        <pc:sldMkLst>
          <pc:docMk/>
          <pc:sldMk cId="934255326" sldId="280"/>
        </pc:sldMkLst>
        <pc:spChg chg="mod">
          <ac:chgData name="Sci Library User" userId="c0b691cd-0a52-4d09-8d0a-95c6fe9bf7e3" providerId="ADAL" clId="{C671A2F2-3316-4C23-BD7C-BE8E0A360CA6}" dt="2021-04-23T13:15:24.535" v="678" actId="113"/>
          <ac:spMkLst>
            <pc:docMk/>
            <pc:sldMk cId="934255326" sldId="280"/>
            <ac:spMk id="2" creationId="{B2509534-B184-401D-B0C3-AF41D804460B}"/>
          </ac:spMkLst>
        </pc:spChg>
        <pc:spChg chg="mod">
          <ac:chgData name="Sci Library User" userId="c0b691cd-0a52-4d09-8d0a-95c6fe9bf7e3" providerId="ADAL" clId="{C671A2F2-3316-4C23-BD7C-BE8E0A360CA6}" dt="2021-04-23T13:24:40.440" v="1299" actId="255"/>
          <ac:spMkLst>
            <pc:docMk/>
            <pc:sldMk cId="934255326" sldId="280"/>
            <ac:spMk id="3" creationId="{E5649004-C8CC-4B99-A1B8-30ED9454A76C}"/>
          </ac:spMkLst>
        </pc:spChg>
        <pc:spChg chg="add">
          <ac:chgData name="Sci Library User" userId="c0b691cd-0a52-4d09-8d0a-95c6fe9bf7e3" providerId="ADAL" clId="{C671A2F2-3316-4C23-BD7C-BE8E0A360CA6}" dt="2021-04-23T13:15:14.163" v="676" actId="26606"/>
          <ac:spMkLst>
            <pc:docMk/>
            <pc:sldMk cId="934255326" sldId="280"/>
            <ac:spMk id="8" creationId="{081EA652-8C6A-4E69-BEB9-170809474553}"/>
          </ac:spMkLst>
        </pc:spChg>
        <pc:spChg chg="add">
          <ac:chgData name="Sci Library User" userId="c0b691cd-0a52-4d09-8d0a-95c6fe9bf7e3" providerId="ADAL" clId="{C671A2F2-3316-4C23-BD7C-BE8E0A360CA6}" dt="2021-04-23T13:15:14.163" v="676" actId="26606"/>
          <ac:spMkLst>
            <pc:docMk/>
            <pc:sldMk cId="934255326" sldId="280"/>
            <ac:spMk id="10" creationId="{96B80271-AB52-4E69-AC06-92D993A02F13}"/>
          </ac:spMkLst>
        </pc:spChg>
        <pc:spChg chg="add">
          <ac:chgData name="Sci Library User" userId="c0b691cd-0a52-4d09-8d0a-95c6fe9bf7e3" providerId="ADAL" clId="{C671A2F2-3316-4C23-BD7C-BE8E0A360CA6}" dt="2021-04-23T13:15:14.163" v="676" actId="26606"/>
          <ac:spMkLst>
            <pc:docMk/>
            <pc:sldMk cId="934255326" sldId="280"/>
            <ac:spMk id="12" creationId="{5298780A-33B9-4EA2-8F67-DE68AD62841B}"/>
          </ac:spMkLst>
        </pc:spChg>
        <pc:spChg chg="add">
          <ac:chgData name="Sci Library User" userId="c0b691cd-0a52-4d09-8d0a-95c6fe9bf7e3" providerId="ADAL" clId="{C671A2F2-3316-4C23-BD7C-BE8E0A360CA6}" dt="2021-04-23T13:15:14.163" v="676" actId="26606"/>
          <ac:spMkLst>
            <pc:docMk/>
            <pc:sldMk cId="934255326" sldId="280"/>
            <ac:spMk id="14" creationId="{4D233ACE-F3A1-4543-B9F4-425DDA579332}"/>
          </ac:spMkLst>
        </pc:spChg>
      </pc:sldChg>
      <pc:sldChg chg="addSp delSp modSp new mod setBg modClrScheme modAnim chgLayout">
        <pc:chgData name="Sci Library User" userId="c0b691cd-0a52-4d09-8d0a-95c6fe9bf7e3" providerId="ADAL" clId="{C671A2F2-3316-4C23-BD7C-BE8E0A360CA6}" dt="2021-04-23T13:25:11.526" v="1304"/>
        <pc:sldMkLst>
          <pc:docMk/>
          <pc:sldMk cId="3286854862" sldId="281"/>
        </pc:sldMkLst>
        <pc:spChg chg="del mod ord">
          <ac:chgData name="Sci Library User" userId="c0b691cd-0a52-4d09-8d0a-95c6fe9bf7e3" providerId="ADAL" clId="{C671A2F2-3316-4C23-BD7C-BE8E0A360CA6}" dt="2021-04-23T13:16:20.851" v="685" actId="700"/>
          <ac:spMkLst>
            <pc:docMk/>
            <pc:sldMk cId="3286854862" sldId="281"/>
            <ac:spMk id="2" creationId="{DD544836-4F51-4D9B-B387-4D00F326D8FC}"/>
          </ac:spMkLst>
        </pc:spChg>
        <pc:spChg chg="del mod ord">
          <ac:chgData name="Sci Library User" userId="c0b691cd-0a52-4d09-8d0a-95c6fe9bf7e3" providerId="ADAL" clId="{C671A2F2-3316-4C23-BD7C-BE8E0A360CA6}" dt="2021-04-23T13:16:20.851" v="685" actId="700"/>
          <ac:spMkLst>
            <pc:docMk/>
            <pc:sldMk cId="3286854862" sldId="281"/>
            <ac:spMk id="3" creationId="{958E66FF-1045-4B16-BC2D-94E34A090C2F}"/>
          </ac:spMkLst>
        </pc:spChg>
        <pc:spChg chg="add mod ord">
          <ac:chgData name="Sci Library User" userId="c0b691cd-0a52-4d09-8d0a-95c6fe9bf7e3" providerId="ADAL" clId="{C671A2F2-3316-4C23-BD7C-BE8E0A360CA6}" dt="2021-04-23T13:20:22.510" v="867" actId="255"/>
          <ac:spMkLst>
            <pc:docMk/>
            <pc:sldMk cId="3286854862" sldId="281"/>
            <ac:spMk id="4" creationId="{2A51848D-FD9C-4F1F-AC5B-E74CC1310DE9}"/>
          </ac:spMkLst>
        </pc:spChg>
        <pc:spChg chg="add mod ord">
          <ac:chgData name="Sci Library User" userId="c0b691cd-0a52-4d09-8d0a-95c6fe9bf7e3" providerId="ADAL" clId="{C671A2F2-3316-4C23-BD7C-BE8E0A360CA6}" dt="2021-04-23T13:21:21.472" v="978" actId="20577"/>
          <ac:spMkLst>
            <pc:docMk/>
            <pc:sldMk cId="3286854862" sldId="281"/>
            <ac:spMk id="5" creationId="{F91F5192-ADF9-46C1-8BFD-EB83E372DA46}"/>
          </ac:spMkLst>
        </pc:spChg>
        <pc:spChg chg="add del">
          <ac:chgData name="Sci Library User" userId="c0b691cd-0a52-4d09-8d0a-95c6fe9bf7e3" providerId="ADAL" clId="{C671A2F2-3316-4C23-BD7C-BE8E0A360CA6}" dt="2021-04-23T13:20:12.429" v="865" actId="26606"/>
          <ac:spMkLst>
            <pc:docMk/>
            <pc:sldMk cId="3286854862" sldId="281"/>
            <ac:spMk id="10" creationId="{879EECFE-814E-4B68-96A7-86A795BD22F7}"/>
          </ac:spMkLst>
        </pc:spChg>
        <pc:spChg chg="add del">
          <ac:chgData name="Sci Library User" userId="c0b691cd-0a52-4d09-8d0a-95c6fe9bf7e3" providerId="ADAL" clId="{C671A2F2-3316-4C23-BD7C-BE8E0A360CA6}" dt="2021-04-23T13:20:12.429" v="865" actId="26606"/>
          <ac:spMkLst>
            <pc:docMk/>
            <pc:sldMk cId="3286854862" sldId="281"/>
            <ac:spMk id="12" creationId="{AF180F00-B4B2-4196-BB1C-ECD21B03F0A9}"/>
          </ac:spMkLst>
        </pc:spChg>
        <pc:spChg chg="add del">
          <ac:chgData name="Sci Library User" userId="c0b691cd-0a52-4d09-8d0a-95c6fe9bf7e3" providerId="ADAL" clId="{C671A2F2-3316-4C23-BD7C-BE8E0A360CA6}" dt="2021-04-23T13:20:12.429" v="865" actId="26606"/>
          <ac:spMkLst>
            <pc:docMk/>
            <pc:sldMk cId="3286854862" sldId="281"/>
            <ac:spMk id="14" creationId="{EE04B5EB-F158-4507-90DD-BD23620C7CC9}"/>
          </ac:spMkLst>
        </pc:spChg>
        <pc:spChg chg="add">
          <ac:chgData name="Sci Library User" userId="c0b691cd-0a52-4d09-8d0a-95c6fe9bf7e3" providerId="ADAL" clId="{C671A2F2-3316-4C23-BD7C-BE8E0A360CA6}" dt="2021-04-23T13:20:12.429" v="865" actId="26606"/>
          <ac:spMkLst>
            <pc:docMk/>
            <pc:sldMk cId="3286854862" sldId="281"/>
            <ac:spMk id="19" creationId="{879EECFE-814E-4B68-96A7-86A795BD22F7}"/>
          </ac:spMkLst>
        </pc:spChg>
        <pc:spChg chg="add">
          <ac:chgData name="Sci Library User" userId="c0b691cd-0a52-4d09-8d0a-95c6fe9bf7e3" providerId="ADAL" clId="{C671A2F2-3316-4C23-BD7C-BE8E0A360CA6}" dt="2021-04-23T13:20:12.429" v="865" actId="26606"/>
          <ac:spMkLst>
            <pc:docMk/>
            <pc:sldMk cId="3286854862" sldId="281"/>
            <ac:spMk id="21" creationId="{AF180F00-B4B2-4196-BB1C-ECD21B03F0A9}"/>
          </ac:spMkLst>
        </pc:spChg>
        <pc:spChg chg="add">
          <ac:chgData name="Sci Library User" userId="c0b691cd-0a52-4d09-8d0a-95c6fe9bf7e3" providerId="ADAL" clId="{C671A2F2-3316-4C23-BD7C-BE8E0A360CA6}" dt="2021-04-23T13:20:12.429" v="865" actId="26606"/>
          <ac:spMkLst>
            <pc:docMk/>
            <pc:sldMk cId="3286854862" sldId="281"/>
            <ac:spMk id="23" creationId="{EE04B5EB-F158-4507-90DD-BD23620C7CC9}"/>
          </ac:spMkLst>
        </pc:spChg>
        <pc:spChg chg="add">
          <ac:chgData name="Sci Library User" userId="c0b691cd-0a52-4d09-8d0a-95c6fe9bf7e3" providerId="ADAL" clId="{C671A2F2-3316-4C23-BD7C-BE8E0A360CA6}" dt="2021-04-23T13:20:12.429" v="865" actId="26606"/>
          <ac:spMkLst>
            <pc:docMk/>
            <pc:sldMk cId="3286854862" sldId="281"/>
            <ac:spMk id="25" creationId="{EBE2DC57-A7F4-40DA-AEE9-B1BEB92D8649}"/>
          </ac:spMkLst>
        </pc:spChg>
      </pc:sldChg>
      <pc:sldChg chg="addSp modSp add mod">
        <pc:chgData name="Sci Library User" userId="c0b691cd-0a52-4d09-8d0a-95c6fe9bf7e3" providerId="ADAL" clId="{C671A2F2-3316-4C23-BD7C-BE8E0A360CA6}" dt="2021-04-23T13:18:06.331" v="769" actId="20577"/>
        <pc:sldMkLst>
          <pc:docMk/>
          <pc:sldMk cId="3356565970" sldId="282"/>
        </pc:sldMkLst>
        <pc:spChg chg="mod">
          <ac:chgData name="Sci Library User" userId="c0b691cd-0a52-4d09-8d0a-95c6fe9bf7e3" providerId="ADAL" clId="{C671A2F2-3316-4C23-BD7C-BE8E0A360CA6}" dt="2021-04-23T13:18:06.331" v="769" actId="20577"/>
          <ac:spMkLst>
            <pc:docMk/>
            <pc:sldMk cId="3356565970" sldId="282"/>
            <ac:spMk id="4" creationId="{2A51848D-FD9C-4F1F-AC5B-E74CC1310DE9}"/>
          </ac:spMkLst>
        </pc:spChg>
        <pc:spChg chg="mod">
          <ac:chgData name="Sci Library User" userId="c0b691cd-0a52-4d09-8d0a-95c6fe9bf7e3" providerId="ADAL" clId="{C671A2F2-3316-4C23-BD7C-BE8E0A360CA6}" dt="2021-04-23T13:17:31.247" v="717" actId="26606"/>
          <ac:spMkLst>
            <pc:docMk/>
            <pc:sldMk cId="3356565970" sldId="282"/>
            <ac:spMk id="5" creationId="{F91F5192-ADF9-46C1-8BFD-EB83E372DA46}"/>
          </ac:spMkLst>
        </pc:spChg>
        <pc:spChg chg="add">
          <ac:chgData name="Sci Library User" userId="c0b691cd-0a52-4d09-8d0a-95c6fe9bf7e3" providerId="ADAL" clId="{C671A2F2-3316-4C23-BD7C-BE8E0A360CA6}" dt="2021-04-23T13:17:31.247" v="717" actId="26606"/>
          <ac:spMkLst>
            <pc:docMk/>
            <pc:sldMk cId="3356565970" sldId="282"/>
            <ac:spMk id="10" creationId="{879EECFE-814E-4B68-96A7-86A795BD22F7}"/>
          </ac:spMkLst>
        </pc:spChg>
        <pc:spChg chg="add">
          <ac:chgData name="Sci Library User" userId="c0b691cd-0a52-4d09-8d0a-95c6fe9bf7e3" providerId="ADAL" clId="{C671A2F2-3316-4C23-BD7C-BE8E0A360CA6}" dt="2021-04-23T13:17:31.247" v="717" actId="26606"/>
          <ac:spMkLst>
            <pc:docMk/>
            <pc:sldMk cId="3356565970" sldId="282"/>
            <ac:spMk id="12" creationId="{AF180F00-B4B2-4196-BB1C-ECD21B03F0A9}"/>
          </ac:spMkLst>
        </pc:spChg>
        <pc:spChg chg="add">
          <ac:chgData name="Sci Library User" userId="c0b691cd-0a52-4d09-8d0a-95c6fe9bf7e3" providerId="ADAL" clId="{C671A2F2-3316-4C23-BD7C-BE8E0A360CA6}" dt="2021-04-23T13:17:31.247" v="717" actId="26606"/>
          <ac:spMkLst>
            <pc:docMk/>
            <pc:sldMk cId="3356565970" sldId="282"/>
            <ac:spMk id="14" creationId="{EE04B5EB-F158-4507-90DD-BD23620C7CC9}"/>
          </ac:spMkLst>
        </pc:spChg>
        <pc:cxnChg chg="add">
          <ac:chgData name="Sci Library User" userId="c0b691cd-0a52-4d09-8d0a-95c6fe9bf7e3" providerId="ADAL" clId="{C671A2F2-3316-4C23-BD7C-BE8E0A360CA6}" dt="2021-04-23T13:17:31.247" v="717" actId="26606"/>
          <ac:cxnSpMkLst>
            <pc:docMk/>
            <pc:sldMk cId="3356565970" sldId="282"/>
            <ac:cxnSpMk id="16" creationId="{BDF0D3DE-EC74-4C9F-AFA1-DC5CE5236B1F}"/>
          </ac:cxnSpMkLst>
        </pc:cxnChg>
      </pc:sldChg>
      <pc:sldChg chg="addSp modSp add mod">
        <pc:chgData name="Sci Library User" userId="c0b691cd-0a52-4d09-8d0a-95c6fe9bf7e3" providerId="ADAL" clId="{C671A2F2-3316-4C23-BD7C-BE8E0A360CA6}" dt="2021-04-23T13:18:53.238" v="830" actId="27636"/>
        <pc:sldMkLst>
          <pc:docMk/>
          <pc:sldMk cId="526279628" sldId="283"/>
        </pc:sldMkLst>
        <pc:spChg chg="mod">
          <ac:chgData name="Sci Library User" userId="c0b691cd-0a52-4d09-8d0a-95c6fe9bf7e3" providerId="ADAL" clId="{C671A2F2-3316-4C23-BD7C-BE8E0A360CA6}" dt="2021-04-23T13:18:53.238" v="830" actId="27636"/>
          <ac:spMkLst>
            <pc:docMk/>
            <pc:sldMk cId="526279628" sldId="283"/>
            <ac:spMk id="4" creationId="{2A51848D-FD9C-4F1F-AC5B-E74CC1310DE9}"/>
          </ac:spMkLst>
        </pc:spChg>
        <pc:spChg chg="mod">
          <ac:chgData name="Sci Library User" userId="c0b691cd-0a52-4d09-8d0a-95c6fe9bf7e3" providerId="ADAL" clId="{C671A2F2-3316-4C23-BD7C-BE8E0A360CA6}" dt="2021-04-23T13:18:45.865" v="826" actId="26606"/>
          <ac:spMkLst>
            <pc:docMk/>
            <pc:sldMk cId="526279628" sldId="283"/>
            <ac:spMk id="5" creationId="{F91F5192-ADF9-46C1-8BFD-EB83E372DA46}"/>
          </ac:spMkLst>
        </pc:spChg>
        <pc:spChg chg="add">
          <ac:chgData name="Sci Library User" userId="c0b691cd-0a52-4d09-8d0a-95c6fe9bf7e3" providerId="ADAL" clId="{C671A2F2-3316-4C23-BD7C-BE8E0A360CA6}" dt="2021-04-23T13:18:45.865" v="826" actId="26606"/>
          <ac:spMkLst>
            <pc:docMk/>
            <pc:sldMk cId="526279628" sldId="283"/>
            <ac:spMk id="10" creationId="{934F1179-B481-4F9E-BCA3-AFB972070F83}"/>
          </ac:spMkLst>
        </pc:spChg>
        <pc:spChg chg="add">
          <ac:chgData name="Sci Library User" userId="c0b691cd-0a52-4d09-8d0a-95c6fe9bf7e3" providerId="ADAL" clId="{C671A2F2-3316-4C23-BD7C-BE8E0A360CA6}" dt="2021-04-23T13:18:45.865" v="826" actId="26606"/>
          <ac:spMkLst>
            <pc:docMk/>
            <pc:sldMk cId="526279628" sldId="283"/>
            <ac:spMk id="12" creationId="{827DC2C4-B485-428A-BF4A-472D2967F47F}"/>
          </ac:spMkLst>
        </pc:spChg>
        <pc:spChg chg="add">
          <ac:chgData name="Sci Library User" userId="c0b691cd-0a52-4d09-8d0a-95c6fe9bf7e3" providerId="ADAL" clId="{C671A2F2-3316-4C23-BD7C-BE8E0A360CA6}" dt="2021-04-23T13:18:45.865" v="826" actId="26606"/>
          <ac:spMkLst>
            <pc:docMk/>
            <pc:sldMk cId="526279628" sldId="283"/>
            <ac:spMk id="14" creationId="{EE04B5EB-F158-4507-90DD-BD23620C7CC9}"/>
          </ac:spMkLst>
        </pc:spChg>
      </pc:sldChg>
      <pc:sldChg chg="addSp modSp add mod modAnim">
        <pc:chgData name="Sci Library User" userId="c0b691cd-0a52-4d09-8d0a-95c6fe9bf7e3" providerId="ADAL" clId="{C671A2F2-3316-4C23-BD7C-BE8E0A360CA6}" dt="2021-04-23T13:25:27.437" v="1306"/>
        <pc:sldMkLst>
          <pc:docMk/>
          <pc:sldMk cId="3029370281" sldId="284"/>
        </pc:sldMkLst>
        <pc:spChg chg="mod">
          <ac:chgData name="Sci Library User" userId="c0b691cd-0a52-4d09-8d0a-95c6fe9bf7e3" providerId="ADAL" clId="{C671A2F2-3316-4C23-BD7C-BE8E0A360CA6}" dt="2021-04-23T13:19:44.899" v="864" actId="255"/>
          <ac:spMkLst>
            <pc:docMk/>
            <pc:sldMk cId="3029370281" sldId="284"/>
            <ac:spMk id="4" creationId="{2A51848D-FD9C-4F1F-AC5B-E74CC1310DE9}"/>
          </ac:spMkLst>
        </pc:spChg>
        <pc:spChg chg="mod">
          <ac:chgData name="Sci Library User" userId="c0b691cd-0a52-4d09-8d0a-95c6fe9bf7e3" providerId="ADAL" clId="{C671A2F2-3316-4C23-BD7C-BE8E0A360CA6}" dt="2021-04-23T13:23:33.837" v="1290" actId="14100"/>
          <ac:spMkLst>
            <pc:docMk/>
            <pc:sldMk cId="3029370281" sldId="284"/>
            <ac:spMk id="5" creationId="{F91F5192-ADF9-46C1-8BFD-EB83E372DA46}"/>
          </ac:spMkLst>
        </pc:spChg>
        <pc:spChg chg="add">
          <ac:chgData name="Sci Library User" userId="c0b691cd-0a52-4d09-8d0a-95c6fe9bf7e3" providerId="ADAL" clId="{C671A2F2-3316-4C23-BD7C-BE8E0A360CA6}" dt="2021-04-23T13:19:37.068" v="862" actId="26606"/>
          <ac:spMkLst>
            <pc:docMk/>
            <pc:sldMk cId="3029370281" sldId="284"/>
            <ac:spMk id="10" creationId="{879EECFE-814E-4B68-96A7-86A795BD22F7}"/>
          </ac:spMkLst>
        </pc:spChg>
        <pc:spChg chg="add">
          <ac:chgData name="Sci Library User" userId="c0b691cd-0a52-4d09-8d0a-95c6fe9bf7e3" providerId="ADAL" clId="{C671A2F2-3316-4C23-BD7C-BE8E0A360CA6}" dt="2021-04-23T13:19:37.068" v="862" actId="26606"/>
          <ac:spMkLst>
            <pc:docMk/>
            <pc:sldMk cId="3029370281" sldId="284"/>
            <ac:spMk id="12" creationId="{4742AC8B-F7F8-45CC-BFF5-27E8A564B887}"/>
          </ac:spMkLst>
        </pc:spChg>
        <pc:spChg chg="add">
          <ac:chgData name="Sci Library User" userId="c0b691cd-0a52-4d09-8d0a-95c6fe9bf7e3" providerId="ADAL" clId="{C671A2F2-3316-4C23-BD7C-BE8E0A360CA6}" dt="2021-04-23T13:19:37.068" v="862" actId="26606"/>
          <ac:spMkLst>
            <pc:docMk/>
            <pc:sldMk cId="3029370281" sldId="284"/>
            <ac:spMk id="14" creationId="{AF180F00-B4B2-4196-BB1C-ECD21B03F0A9}"/>
          </ac:spMkLst>
        </pc:spChg>
        <pc:spChg chg="add">
          <ac:chgData name="Sci Library User" userId="c0b691cd-0a52-4d09-8d0a-95c6fe9bf7e3" providerId="ADAL" clId="{C671A2F2-3316-4C23-BD7C-BE8E0A360CA6}" dt="2021-04-23T13:19:37.068" v="862" actId="26606"/>
          <ac:spMkLst>
            <pc:docMk/>
            <pc:sldMk cId="3029370281" sldId="284"/>
            <ac:spMk id="16" creationId="{EE04B5EB-F158-4507-90DD-BD23620C7CC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FEA88-A3CD-4591-B60C-4279931AF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401EEE-94F0-46A6-B4F7-39BC244C5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D74CE0-E4BB-4B1B-BB73-AD7CC64EC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01BA-14F0-4124-BB9C-59857CE3CA2E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7ADF3C-4E7B-4C87-B351-B3D59496C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47E785-1901-47EA-AEC5-797AFE229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C7DFB-B882-40FB-A1D4-B911098898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01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67C32-56E6-4C4C-AB7D-65DC8469A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450D2F-BBC0-4DC8-9127-583A3BF72C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A00F92-B230-4622-A0AB-1082BFB72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01BA-14F0-4124-BB9C-59857CE3CA2E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A0CD5-63BB-4770-9C4F-B0CD5D56D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5A506-216C-4CFC-AF64-9A9A952C7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C7DFB-B882-40FB-A1D4-B911098898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556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CB9F82-F884-4600-8339-FCAE2C6056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397AFE-EDB9-41D5-8CB0-9BF3C8DC4F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262A15-3C60-43B6-A342-48D95F8E3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01BA-14F0-4124-BB9C-59857CE3CA2E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FD5FDE-2848-495C-B2FD-92C5A5C24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20EBD-420E-421D-8C2E-927D39C36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C7DFB-B882-40FB-A1D4-B911098898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9345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B0193-F2FD-4978-BB47-637844EDB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64BAE-BA31-49B1-A249-F060B46CE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FA506-18ED-4894-BADB-AE01BB83C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01BA-14F0-4124-BB9C-59857CE3CA2E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D7F7F2-F4CC-4BD7-BD8F-719F3000C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A321ED-F246-40D9-A461-A3C447E45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C7DFB-B882-40FB-A1D4-B911098898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8505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4A971-6CEF-4AE6-BAE6-E677F3786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31573F-4C76-431E-B474-2B8CDF006A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E8AA8-3C7D-436B-87BF-F57828608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01BA-14F0-4124-BB9C-59857CE3CA2E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8508B1-3A28-4A45-AE9E-75E1C27B2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C158E8-4109-4D6A-BDDD-A4C021050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C7DFB-B882-40FB-A1D4-B911098898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862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1EBA9-5CAE-4336-B515-93DD798ED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77A1D-7357-430A-873C-C6A290C205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6F9D0C-C530-404E-B786-C3652A2CE4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E2F060-B9BC-4E1E-AE72-EA49714CC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01BA-14F0-4124-BB9C-59857CE3CA2E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6C1EBC-FCF1-4859-8694-4088F5057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01552A-1156-4D6A-A3DB-2CE0D3C62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C7DFB-B882-40FB-A1D4-B911098898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332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7AEAB-6717-4614-AD87-1D9492FD9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1A349F-DBFF-4C69-A179-D50BFBA20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078458-2D03-4389-8970-6E497DEE38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D0B220-F162-48C2-9AF5-0DD213750B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7150EA-713A-438F-B420-05B0FBBD88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CC9A9D-7186-4114-B166-951395792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01BA-14F0-4124-BB9C-59857CE3CA2E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A0EAB1-1D24-46DB-8BC9-4E6669FED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433020-BAE4-43F7-AC3E-4B0A0BA18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C7DFB-B882-40FB-A1D4-B911098898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963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15176-3F71-4EDD-81F3-82949B045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0025A2-2E88-4295-868F-1FEDF16F0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01BA-14F0-4124-BB9C-59857CE3CA2E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428CAB-A487-4FB6-84A7-F24740F71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C2DB5D-7385-4505-96CD-D8BEB4B8F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C7DFB-B882-40FB-A1D4-B911098898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284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60FE1E-A51C-4E7A-977D-304A74AA7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01BA-14F0-4124-BB9C-59857CE3CA2E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E4BCF9-93D2-43E5-9D56-0456EBB27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F3769B-091D-4EE7-8605-726CA58F2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C7DFB-B882-40FB-A1D4-B911098898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901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4D07-FBD1-4779-B993-AFA616C6E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251A22-24A9-46D5-BECA-5AD0D70A3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9AD9F5-972E-48D7-8C5D-E9BAAD8E12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D35089-1018-473B-AFB1-C8895801A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01BA-14F0-4124-BB9C-59857CE3CA2E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7B25C1-3ABE-4BE5-B68E-CA68988F1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A97B44-27AA-4BBC-B8C3-9E13CC7BC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C7DFB-B882-40FB-A1D4-B911098898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31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710B4-D1B0-4160-A799-F33CA04FD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5F316B-B7E6-4CB9-B9CB-5C2DB95590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C6CCB0-003A-4984-B62B-AF564A86B6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6B4DE9-4EE6-4DD7-99D7-904E0EC75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01BA-14F0-4124-BB9C-59857CE3CA2E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F77A69-7578-4112-A0E2-74BE54FC2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BD1C9B-6F78-4FAF-8199-ACBF0E84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C7DFB-B882-40FB-A1D4-B911098898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807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DA702F-BE76-4C7A-9209-FB0720514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C6605C-B80A-40EA-A84A-524BA2527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47F270-18A6-42B4-B42D-C037A8CBFC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A01BA-14F0-4124-BB9C-59857CE3CA2E}" type="datetimeFigureOut">
              <a:rPr lang="en-GB" smtClean="0"/>
              <a:t>23/04/2021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1A7B1A-863D-4F80-AABE-C367A0DF3A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FF887A-AC32-4650-B877-895F7B4772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C7DFB-B882-40FB-A1D4-B911098898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229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FB946D7-1CA4-446E-8795-007CACFDE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92416F2-BC84-4D7C-80C6-6296C10C3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795338" y="981075"/>
            <a:ext cx="10601325" cy="4552949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B18D29-43E3-4792-B810-B292B94FAE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7097" y="1428750"/>
            <a:ext cx="9117807" cy="2105026"/>
          </a:xfrm>
        </p:spPr>
        <p:txBody>
          <a:bodyPr>
            <a:normAutofit fontScale="90000"/>
          </a:bodyPr>
          <a:lstStyle/>
          <a:p>
            <a:r>
              <a:rPr lang="vi-VN" b="1">
                <a:latin typeface="+mn-lt"/>
                <a:cs typeface="Calibri" panose="020F0502020204030204" pitchFamily="34" charset="0"/>
              </a:rPr>
              <a:t>KẾT QUẢ KHẢO SÁT </a:t>
            </a:r>
            <a:br>
              <a:rPr lang="vi-VN" b="1">
                <a:latin typeface="+mn-lt"/>
                <a:cs typeface="Calibri" panose="020F0502020204030204" pitchFamily="34" charset="0"/>
              </a:rPr>
            </a:br>
            <a:r>
              <a:rPr lang="vi-VN" b="1">
                <a:latin typeface="+mn-lt"/>
                <a:cs typeface="Calibri" panose="020F0502020204030204" pitchFamily="34" charset="0"/>
              </a:rPr>
              <a:t>NĂNG LỰC SỐ </a:t>
            </a:r>
            <a:br>
              <a:rPr lang="vi-VN" b="1">
                <a:latin typeface="+mn-lt"/>
                <a:cs typeface="Calibri" panose="020F0502020204030204" pitchFamily="34" charset="0"/>
              </a:rPr>
            </a:br>
            <a:r>
              <a:rPr lang="vi-VN" b="1">
                <a:latin typeface="+mn-lt"/>
                <a:cs typeface="Calibri" panose="020F0502020204030204" pitchFamily="34" charset="0"/>
              </a:rPr>
              <a:t>CỦA SINH VIÊN USSH</a:t>
            </a:r>
            <a:endParaRPr lang="en-GB" b="1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EF93DE-9257-47BA-B510-29B268A66A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7097" y="3960557"/>
            <a:ext cx="9117807" cy="1097215"/>
          </a:xfrm>
        </p:spPr>
        <p:txBody>
          <a:bodyPr>
            <a:normAutofit/>
          </a:bodyPr>
          <a:lstStyle/>
          <a:p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330623A-AB89-4E04-AC9A-2BAFBF85AE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52800" y="3771366"/>
            <a:ext cx="5486400" cy="0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6805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F9CFCE6-877F-4858-B8BD-2C52CA8AF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4E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213F8A0-12AE-4514-8372-0DD766EC2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6866" y="480060"/>
            <a:ext cx="545812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2D4B445-8CDF-42CC-AE60-5F55FBD76B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1035" y="1373824"/>
            <a:ext cx="5129784" cy="4110351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9EFF17D4-9A8C-4CE5-B096-D8CCD4400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5458121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BB22141-5607-4FF9-B1B0-774908CECF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41180" y="2197852"/>
            <a:ext cx="5129784" cy="246229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8B5AE3D-5D44-4765-ACEE-957666C5FCD9}"/>
              </a:ext>
            </a:extLst>
          </p:cNvPr>
          <p:cNvSpPr txBox="1"/>
          <p:nvPr/>
        </p:nvSpPr>
        <p:spPr>
          <a:xfrm>
            <a:off x="740778" y="575646"/>
            <a:ext cx="476396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400" b="1"/>
              <a:t>Tự đánh giá NLS tốt</a:t>
            </a:r>
            <a:endParaRPr lang="en-GB" sz="4400" b="1"/>
          </a:p>
        </p:txBody>
      </p:sp>
    </p:spTree>
    <p:extLst>
      <p:ext uri="{BB962C8B-B14F-4D97-AF65-F5344CB8AC3E}">
        <p14:creationId xmlns:p14="http://schemas.microsoft.com/office/powerpoint/2010/main" val="3339588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5F9CFCE6-877F-4858-B8BD-2C52CA8AF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4E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213F8A0-12AE-4514-8372-0DD766EC2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6866" y="480060"/>
            <a:ext cx="545812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Chart, bar chart&#10;&#10;Description automatically generated">
            <a:extLst>
              <a:ext uri="{FF2B5EF4-FFF2-40B4-BE49-F238E27FC236}">
                <a16:creationId xmlns:a16="http://schemas.microsoft.com/office/drawing/2014/main" id="{1226A89A-A67B-4343-AF9A-55538C0B7C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1035" y="1373824"/>
            <a:ext cx="5129784" cy="4110351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9EFF17D4-9A8C-4CE5-B096-D8CCD4400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5458121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 descr="Table&#10;&#10;Description automatically generated">
            <a:extLst>
              <a:ext uri="{FF2B5EF4-FFF2-40B4-BE49-F238E27FC236}">
                <a16:creationId xmlns:a16="http://schemas.microsoft.com/office/drawing/2014/main" id="{2D63C51C-177B-40DE-A8A9-5DC8E5E40C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41180" y="2364570"/>
            <a:ext cx="5129784" cy="212886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7AB4231B-FD93-4684-8118-9CA68B40517D}"/>
              </a:ext>
            </a:extLst>
          </p:cNvPr>
          <p:cNvSpPr txBox="1"/>
          <p:nvPr/>
        </p:nvSpPr>
        <p:spPr>
          <a:xfrm>
            <a:off x="740778" y="575646"/>
            <a:ext cx="476396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400" b="1"/>
              <a:t>Không hiểu về NLS</a:t>
            </a:r>
            <a:endParaRPr lang="en-GB" sz="4400" b="1"/>
          </a:p>
        </p:txBody>
      </p:sp>
    </p:spTree>
    <p:extLst>
      <p:ext uri="{BB962C8B-B14F-4D97-AF65-F5344CB8AC3E}">
        <p14:creationId xmlns:p14="http://schemas.microsoft.com/office/powerpoint/2010/main" val="2193068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A51848D-FD9C-4F1F-AC5B-E74CC1310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1" y="1008993"/>
            <a:ext cx="9231410" cy="354204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7200" b="1" kern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 đánh giá mức độ quan trọng của NLS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1F5192-ADF9-46C1-8BFD-EB83E372D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85241" y="4582814"/>
            <a:ext cx="7132335" cy="1312657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62796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F1BBBE79-C427-480A-88F3-4BBC7C8C32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5154D9-8306-4C77-AAF9-863C28B77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015" y="4495568"/>
            <a:ext cx="3689668" cy="1905232"/>
          </a:xfrm>
        </p:spPr>
        <p:txBody>
          <a:bodyPr anchor="ctr">
            <a:normAutofit/>
          </a:bodyPr>
          <a:lstStyle/>
          <a:p>
            <a:r>
              <a:rPr lang="vi-VN" sz="4000" b="1">
                <a:latin typeface="+mn-lt"/>
              </a:rPr>
              <a:t>Mức độ </a:t>
            </a:r>
            <a:br>
              <a:rPr lang="vi-VN" sz="4000" b="1">
                <a:latin typeface="+mn-lt"/>
              </a:rPr>
            </a:br>
            <a:r>
              <a:rPr lang="vi-VN" sz="4000" b="1">
                <a:latin typeface="+mn-lt"/>
              </a:rPr>
              <a:t>quan trọng của NLS</a:t>
            </a:r>
            <a:endParaRPr lang="en-GB" sz="4000" b="1">
              <a:latin typeface="+mn-lt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95C8260E-968F-44E8-A823-ABB4313119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86584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89" y="-1"/>
            <a:ext cx="11231745" cy="41314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5532B9-1AF9-4B1B-AC87-39BB3209AA8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483" r="15516" b="7"/>
          <a:stretch/>
        </p:blipFill>
        <p:spPr>
          <a:xfrm>
            <a:off x="3990610" y="749412"/>
            <a:ext cx="2989427" cy="307068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B2905D4-67C6-4A7E-A7E5-6F52D8B9DB8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659" r="17312" b="7"/>
          <a:stretch/>
        </p:blipFill>
        <p:spPr>
          <a:xfrm>
            <a:off x="7181849" y="118254"/>
            <a:ext cx="4124326" cy="424140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184CC49-DD34-4E6B-B48C-BA622147DA1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2226" r="9746" b="7"/>
          <a:stretch/>
        </p:blipFill>
        <p:spPr>
          <a:xfrm>
            <a:off x="799370" y="750482"/>
            <a:ext cx="2989428" cy="3069615"/>
          </a:xfrm>
          <a:prstGeom prst="rect">
            <a:avLst/>
          </a:prstGeom>
        </p:spPr>
      </p:pic>
      <p:sp>
        <p:nvSpPr>
          <p:cNvPr id="64" name="Rectangle 63">
            <a:extLst>
              <a:ext uri="{FF2B5EF4-FFF2-40B4-BE49-F238E27FC236}">
                <a16:creationId xmlns:a16="http://schemas.microsoft.com/office/drawing/2014/main" id="{FE43805F-24A6-46A4-B19B-54F283473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3837444" y="5460209"/>
            <a:ext cx="1790365" cy="457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928A7D-611A-41A8-AC1E-9FB8C9E4C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2719" y="4495568"/>
            <a:ext cx="6586915" cy="1905232"/>
          </a:xfrm>
        </p:spPr>
        <p:txBody>
          <a:bodyPr anchor="ctr">
            <a:normAutofit/>
          </a:bodyPr>
          <a:lstStyle/>
          <a:p>
            <a:r>
              <a:rPr lang="vi-VN" sz="1800"/>
              <a:t>Tìm kiếm thông tin</a:t>
            </a:r>
          </a:p>
          <a:p>
            <a:r>
              <a:rPr lang="vi-VN" sz="1800"/>
              <a:t>Đánh giá thông tin</a:t>
            </a:r>
          </a:p>
          <a:p>
            <a:r>
              <a:rPr lang="vi-VN" sz="1800"/>
              <a:t>Lưu trữ thông tin</a:t>
            </a:r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2649387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550F5B9-399F-4FAD-AE6C-ED65F9A43A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C062E60F-5CD4-4268-8359-807663468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288350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53D3F8-6DB5-4E1E-B08B-B39ABDCA3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10047"/>
            <a:ext cx="3269759" cy="1645920"/>
          </a:xfrm>
        </p:spPr>
        <p:txBody>
          <a:bodyPr>
            <a:noAutofit/>
          </a:bodyPr>
          <a:lstStyle/>
          <a:p>
            <a:r>
              <a:rPr lang="vi-VN" sz="3600" b="1">
                <a:latin typeface="+mn-lt"/>
              </a:rPr>
              <a:t>Mức độ </a:t>
            </a:r>
            <a:br>
              <a:rPr lang="vi-VN" sz="3600" b="1">
                <a:latin typeface="+mn-lt"/>
              </a:rPr>
            </a:br>
            <a:r>
              <a:rPr lang="vi-VN" sz="3600" b="1">
                <a:latin typeface="+mn-lt"/>
              </a:rPr>
              <a:t>quan trọng của NLS</a:t>
            </a:r>
            <a:endParaRPr lang="en-GB" sz="360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B341EC3-1810-4D33-BA3F-E2D0AA0ECF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980964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0127CDE-2B99-47A8-BB3C-7D17519105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610864" y="1323863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ACD773-81D4-4D1D-8201-3B8E5BF88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1144" y="510047"/>
            <a:ext cx="6858000" cy="1645920"/>
          </a:xfrm>
        </p:spPr>
        <p:txBody>
          <a:bodyPr anchor="ctr">
            <a:normAutofit/>
          </a:bodyPr>
          <a:lstStyle/>
          <a:p>
            <a:r>
              <a:rPr lang="vi-VN" sz="1800"/>
              <a:t>Tự động hóa</a:t>
            </a:r>
          </a:p>
          <a:p>
            <a:r>
              <a:rPr lang="vi-VN" sz="1800"/>
              <a:t>Giải quyết vấn đề kỹ thuật</a:t>
            </a:r>
          </a:p>
          <a:p>
            <a:r>
              <a:rPr lang="vi-VN" sz="1800"/>
              <a:t>Khám phá và cập nhật công nghệ</a:t>
            </a:r>
            <a:endParaRPr lang="en-GB" sz="180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197E64-56B1-4A19-8662-5D6E1DAD29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921" y="2343378"/>
            <a:ext cx="5274455" cy="422627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83162A0-A7C5-4256-84F4-28AA5A8AB0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2276" y="3022139"/>
            <a:ext cx="3319503" cy="265982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2B43FFD-4206-424C-97C5-13E775A04B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01728" y="3022139"/>
            <a:ext cx="3319503" cy="2659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6685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85E1BDC-A9B0-4A87-82E3-F3187F69A8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990C621-3B8B-4820-8328-D47EF7CE8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9B6489-7A08-4904-9BFA-66BDFB589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586822"/>
            <a:ext cx="3462567" cy="1645920"/>
          </a:xfrm>
        </p:spPr>
        <p:txBody>
          <a:bodyPr>
            <a:normAutofit/>
          </a:bodyPr>
          <a:lstStyle/>
          <a:p>
            <a:r>
              <a:rPr kumimoji="0" lang="vi-VN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Mức độ </a:t>
            </a:r>
            <a:br>
              <a:rPr kumimoji="0" lang="vi-VN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</a:br>
            <a:r>
              <a:rPr kumimoji="0" lang="vi-VN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quan trọng của NLS</a:t>
            </a:r>
            <a:endParaRPr lang="en-GB" sz="36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1A2385B-1D2A-4E17-84FA-6CB7F0AAE4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E791F2F-79DB-4CC0-9FA1-001E3E91E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CB76A-E54F-4D46-8F9A-DB13F1DB7E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0106" y="586822"/>
            <a:ext cx="6106742" cy="1645920"/>
          </a:xfrm>
        </p:spPr>
        <p:txBody>
          <a:bodyPr anchor="ctr">
            <a:normAutofit/>
          </a:bodyPr>
          <a:lstStyle/>
          <a:p>
            <a:r>
              <a:rPr lang="vi-VN" sz="1800"/>
              <a:t>Sử dụng dịch vụ số</a:t>
            </a:r>
          </a:p>
          <a:p>
            <a:r>
              <a:rPr lang="vi-VN" sz="1800"/>
              <a:t>Bảo vệ dữ liệu thông tin nhạy cảm</a:t>
            </a:r>
            <a:endParaRPr lang="en-GB" sz="180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ECCF3E3-0488-453F-B37C-FD3CF0DA2D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579" y="2729397"/>
            <a:ext cx="4347917" cy="348386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B17C333-9064-4BEA-A661-C074CF9F21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6363" y="2729397"/>
            <a:ext cx="4347917" cy="3483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6502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85E1BDC-A9B0-4A87-82E3-F3187F69A8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990C621-3B8B-4820-8328-D47EF7CE8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EBFFDC-E707-4547-BFFA-0BF7455E7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586822"/>
            <a:ext cx="3461872" cy="1645920"/>
          </a:xfrm>
        </p:spPr>
        <p:txBody>
          <a:bodyPr>
            <a:normAutofit fontScale="90000"/>
          </a:bodyPr>
          <a:lstStyle/>
          <a:p>
            <a:r>
              <a:rPr lang="vi-VN" sz="4000" b="1">
                <a:latin typeface="+mn-lt"/>
              </a:rPr>
              <a:t>Mức độ </a:t>
            </a:r>
            <a:br>
              <a:rPr lang="vi-VN" sz="4000" b="1">
                <a:latin typeface="+mn-lt"/>
              </a:rPr>
            </a:br>
            <a:r>
              <a:rPr lang="vi-VN" sz="4000" b="1">
                <a:latin typeface="+mn-lt"/>
              </a:rPr>
              <a:t>quan trọng của NLS</a:t>
            </a:r>
            <a:endParaRPr lang="en-GB" sz="40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1A2385B-1D2A-4E17-84FA-6CB7F0AAE4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E791F2F-79DB-4CC0-9FA1-001E3E91E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6B5D9-F2F1-42A4-9352-D48C796D1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0106" y="586822"/>
            <a:ext cx="6106742" cy="1645920"/>
          </a:xfrm>
        </p:spPr>
        <p:txBody>
          <a:bodyPr anchor="ctr">
            <a:normAutofit/>
          </a:bodyPr>
          <a:lstStyle/>
          <a:p>
            <a:r>
              <a:rPr lang="vi-VN" sz="1800"/>
              <a:t>Chủ động biểu đạt bản thân</a:t>
            </a:r>
          </a:p>
          <a:p>
            <a:r>
              <a:rPr lang="vi-VN" sz="1800"/>
              <a:t>Quản lý danh tính số</a:t>
            </a:r>
            <a:endParaRPr lang="en-GB" sz="18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BFC02F-4675-4777-8769-3D1771D6AB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579" y="2729397"/>
            <a:ext cx="4347917" cy="348386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6E4D4AE-3D11-4CF5-8615-54680A3BE8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6363" y="2729397"/>
            <a:ext cx="4347917" cy="3483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9350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85E1BDC-A9B0-4A87-82E3-F3187F69A8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990C621-3B8B-4820-8328-D47EF7CE8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8B1A86-2129-4B75-88E3-E11227F0C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586822"/>
            <a:ext cx="3473447" cy="1645920"/>
          </a:xfrm>
        </p:spPr>
        <p:txBody>
          <a:bodyPr>
            <a:normAutofit fontScale="90000"/>
          </a:bodyPr>
          <a:lstStyle/>
          <a:p>
            <a:r>
              <a:rPr lang="vi-VN" sz="4000" b="1">
                <a:latin typeface="+mn-lt"/>
              </a:rPr>
              <a:t>Mức độ </a:t>
            </a:r>
            <a:br>
              <a:rPr lang="vi-VN" sz="4000" b="1">
                <a:latin typeface="+mn-lt"/>
              </a:rPr>
            </a:br>
            <a:r>
              <a:rPr lang="vi-VN" sz="4000" b="1">
                <a:latin typeface="+mn-lt"/>
              </a:rPr>
              <a:t>quan trọng của NLS</a:t>
            </a:r>
            <a:endParaRPr lang="en-GB" sz="40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1A2385B-1D2A-4E17-84FA-6CB7F0AAE4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E791F2F-79DB-4CC0-9FA1-001E3E91E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7E071-AF6D-4B74-B04B-0E6C3BBA33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0106" y="586822"/>
            <a:ext cx="6106742" cy="1645920"/>
          </a:xfrm>
        </p:spPr>
        <p:txBody>
          <a:bodyPr anchor="ctr">
            <a:normAutofit/>
          </a:bodyPr>
          <a:lstStyle/>
          <a:p>
            <a:r>
              <a:rPr lang="vi-VN" sz="1800"/>
              <a:t>Nhận thức xã hội và các mối quan hệ</a:t>
            </a:r>
          </a:p>
          <a:p>
            <a:r>
              <a:rPr lang="vi-VN" sz="1800"/>
              <a:t>Hiểu biết về pháp luật</a:t>
            </a:r>
            <a:endParaRPr lang="en-GB" sz="18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B2CA1B-9E85-4078-B4D2-70BF1B843A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579" y="2729397"/>
            <a:ext cx="4347917" cy="348386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2A9C2E6-C55D-48C0-86C2-8A2562BDCB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6363" y="2729397"/>
            <a:ext cx="4347917" cy="3483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6464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85E1BDC-A9B0-4A87-82E3-F3187F69A8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990C621-3B8B-4820-8328-D47EF7CE8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9A7DAE-9325-4E1E-9148-5A0A06ADC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586822"/>
            <a:ext cx="3657600" cy="1645920"/>
          </a:xfrm>
        </p:spPr>
        <p:txBody>
          <a:bodyPr>
            <a:normAutofit fontScale="90000"/>
          </a:bodyPr>
          <a:lstStyle/>
          <a:p>
            <a:r>
              <a:rPr kumimoji="0" lang="vi-VN" sz="4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Mức độ </a:t>
            </a:r>
            <a:br>
              <a:rPr kumimoji="0" lang="vi-VN" sz="4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</a:br>
            <a:r>
              <a:rPr kumimoji="0" lang="vi-VN" sz="4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quan trọng của NLS</a:t>
            </a:r>
            <a:endParaRPr lang="en-GB" sz="32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1A2385B-1D2A-4E17-84FA-6CB7F0AAE4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E791F2F-79DB-4CC0-9FA1-001E3E91E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9056C-C43F-487C-BFC5-C56C6E18BF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0106" y="586822"/>
            <a:ext cx="6106742" cy="1645920"/>
          </a:xfrm>
        </p:spPr>
        <p:txBody>
          <a:bodyPr anchor="ctr">
            <a:normAutofit/>
          </a:bodyPr>
          <a:lstStyle/>
          <a:p>
            <a:r>
              <a:rPr lang="vi-VN" sz="1800"/>
              <a:t>Sáng tạo và chia sẻ nội dung</a:t>
            </a:r>
          </a:p>
          <a:p>
            <a:r>
              <a:rPr lang="vi-VN" sz="1800"/>
              <a:t>Giao tiếp với các đối tượng/nhóm người khác nhau</a:t>
            </a:r>
            <a:endParaRPr lang="en-GB" sz="18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9E56B32-284A-4668-BB33-F59227CBF3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579" y="2729397"/>
            <a:ext cx="4347917" cy="348386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25E12C8-989A-408E-B43A-27AF0266B7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6363" y="2729397"/>
            <a:ext cx="4347917" cy="3483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549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85E1BDC-A9B0-4A87-82E3-F3187F69A8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990C621-3B8B-4820-8328-D47EF7CE8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67C139-7889-4677-8D7C-E80BF347D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586822"/>
            <a:ext cx="3657600" cy="1645920"/>
          </a:xfrm>
        </p:spPr>
        <p:txBody>
          <a:bodyPr>
            <a:normAutofit fontScale="90000"/>
          </a:bodyPr>
          <a:lstStyle/>
          <a:p>
            <a:r>
              <a:rPr kumimoji="0" lang="vi-VN" sz="4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Mức độ </a:t>
            </a:r>
            <a:br>
              <a:rPr kumimoji="0" lang="vi-VN" sz="4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</a:br>
            <a:r>
              <a:rPr kumimoji="0" lang="vi-VN" sz="4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quan trọng của NLS</a:t>
            </a:r>
            <a:endParaRPr lang="en-GB" sz="32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1A2385B-1D2A-4E17-84FA-6CB7F0AAE4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E791F2F-79DB-4CC0-9FA1-001E3E91E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E7849-A6C1-44C5-BD74-9BD19B3A7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0106" y="586822"/>
            <a:ext cx="6106742" cy="1645920"/>
          </a:xfrm>
        </p:spPr>
        <p:txBody>
          <a:bodyPr anchor="ctr">
            <a:normAutofit/>
          </a:bodyPr>
          <a:lstStyle/>
          <a:p>
            <a:r>
              <a:rPr lang="vi-VN" sz="1800"/>
              <a:t>Hợp tác, làm việc nhóm</a:t>
            </a:r>
          </a:p>
          <a:p>
            <a:r>
              <a:rPr lang="vi-VN" sz="1800"/>
              <a:t>Bảo vệ sức khỏe</a:t>
            </a:r>
            <a:endParaRPr lang="en-GB" sz="18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D77C98-E66F-4EC9-A7B5-4BF3A04F1F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579" y="2729397"/>
            <a:ext cx="4347917" cy="348386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5748905-1C15-40B2-AD43-28E3DADA6C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6363" y="2729397"/>
            <a:ext cx="4347917" cy="3483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240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6B80271-AB52-4E69-AC06-92D993A02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72560" y="323519"/>
            <a:ext cx="6096001" cy="6212748"/>
          </a:xfrm>
          <a:custGeom>
            <a:avLst/>
            <a:gdLst>
              <a:gd name="connsiteX0" fmla="*/ 0 w 6096001"/>
              <a:gd name="connsiteY0" fmla="*/ 0 h 6212748"/>
              <a:gd name="connsiteX1" fmla="*/ 1772102 w 6096001"/>
              <a:gd name="connsiteY1" fmla="*/ 0 h 6212748"/>
              <a:gd name="connsiteX2" fmla="*/ 2514601 w 6096001"/>
              <a:gd name="connsiteY2" fmla="*/ 0 h 6212748"/>
              <a:gd name="connsiteX3" fmla="*/ 2514603 w 6096001"/>
              <a:gd name="connsiteY3" fmla="*/ 0 h 6212748"/>
              <a:gd name="connsiteX4" fmla="*/ 6096001 w 6096001"/>
              <a:gd name="connsiteY4" fmla="*/ 0 h 6212748"/>
              <a:gd name="connsiteX5" fmla="*/ 6096001 w 6096001"/>
              <a:gd name="connsiteY5" fmla="*/ 2864954 h 6212748"/>
              <a:gd name="connsiteX6" fmla="*/ 2652556 w 6096001"/>
              <a:gd name="connsiteY6" fmla="*/ 6212748 h 6212748"/>
              <a:gd name="connsiteX7" fmla="*/ 1772102 w 6096001"/>
              <a:gd name="connsiteY7" fmla="*/ 6212748 h 6212748"/>
              <a:gd name="connsiteX8" fmla="*/ 1772102 w 6096001"/>
              <a:gd name="connsiteY8" fmla="*/ 6210962 h 6212748"/>
              <a:gd name="connsiteX9" fmla="*/ 0 w 6096001"/>
              <a:gd name="connsiteY9" fmla="*/ 6210962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096001" h="6212748">
                <a:moveTo>
                  <a:pt x="0" y="0"/>
                </a:moveTo>
                <a:lnTo>
                  <a:pt x="1772102" y="0"/>
                </a:lnTo>
                <a:lnTo>
                  <a:pt x="2514601" y="0"/>
                </a:lnTo>
                <a:lnTo>
                  <a:pt x="2514603" y="0"/>
                </a:lnTo>
                <a:lnTo>
                  <a:pt x="6096001" y="0"/>
                </a:lnTo>
                <a:lnTo>
                  <a:pt x="6096001" y="2864954"/>
                </a:lnTo>
                <a:lnTo>
                  <a:pt x="2652556" y="6212748"/>
                </a:lnTo>
                <a:lnTo>
                  <a:pt x="1772102" y="6212748"/>
                </a:lnTo>
                <a:lnTo>
                  <a:pt x="1772102" y="6210962"/>
                </a:lnTo>
                <a:lnTo>
                  <a:pt x="0" y="6210962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D233ACE-F3A1-4543-B9F4-425DDA5793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509534-B184-401D-B0C3-AF41D8044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99" y="1188637"/>
            <a:ext cx="4281029" cy="4480726"/>
          </a:xfrm>
        </p:spPr>
        <p:txBody>
          <a:bodyPr>
            <a:normAutofit/>
          </a:bodyPr>
          <a:lstStyle/>
          <a:p>
            <a:pPr algn="r"/>
            <a:r>
              <a:rPr lang="vi-VN" sz="6600" b="1">
                <a:latin typeface="Arial" panose="020B0604020202020204" pitchFamily="34" charset="0"/>
                <a:cs typeface="Arial" panose="020B0604020202020204" pitchFamily="34" charset="0"/>
              </a:rPr>
              <a:t>NỘI DUNG CHÍNH</a:t>
            </a:r>
            <a:endParaRPr lang="en-GB" sz="66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49004-C8CC-4B99-A1B8-30ED9454A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3480" y="1855347"/>
            <a:ext cx="4404009" cy="3147306"/>
          </a:xfrm>
        </p:spPr>
        <p:txBody>
          <a:bodyPr anchor="ctr">
            <a:noAutofit/>
          </a:bodyPr>
          <a:lstStyle/>
          <a:p>
            <a:r>
              <a:rPr lang="vi-VN"/>
              <a:t>Thành phần tham gia</a:t>
            </a:r>
          </a:p>
          <a:p>
            <a:r>
              <a:rPr lang="vi-VN"/>
              <a:t>SV tự đánh giá về NLS của bản thân</a:t>
            </a:r>
          </a:p>
          <a:p>
            <a:r>
              <a:rPr lang="vi-VN"/>
              <a:t>SV đánh giá mức độ quan trọng của NLS</a:t>
            </a:r>
          </a:p>
          <a:p>
            <a:r>
              <a:rPr lang="vi-VN"/>
              <a:t>Biểu hiện NLS của SV</a:t>
            </a:r>
          </a:p>
          <a:p>
            <a:r>
              <a:rPr lang="vi-VN"/>
              <a:t>Đánh giá tương quan</a:t>
            </a:r>
          </a:p>
        </p:txBody>
      </p:sp>
    </p:spTree>
    <p:extLst>
      <p:ext uri="{BB962C8B-B14F-4D97-AF65-F5344CB8AC3E}">
        <p14:creationId xmlns:p14="http://schemas.microsoft.com/office/powerpoint/2010/main" val="934255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79EECFE-814E-4B68-96A7-86A795BD22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42AC8B-F7F8-45CC-BFF5-27E8A564B8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4662" y="323519"/>
            <a:ext cx="4323899" cy="6212748"/>
          </a:xfrm>
          <a:custGeom>
            <a:avLst/>
            <a:gdLst>
              <a:gd name="connsiteX0" fmla="*/ 0 w 4323899"/>
              <a:gd name="connsiteY0" fmla="*/ 0 h 6212748"/>
              <a:gd name="connsiteX1" fmla="*/ 742501 w 4323899"/>
              <a:gd name="connsiteY1" fmla="*/ 0 h 6212748"/>
              <a:gd name="connsiteX2" fmla="*/ 4323899 w 4323899"/>
              <a:gd name="connsiteY2" fmla="*/ 0 h 6212748"/>
              <a:gd name="connsiteX3" fmla="*/ 4323899 w 4323899"/>
              <a:gd name="connsiteY3" fmla="*/ 2864954 h 6212748"/>
              <a:gd name="connsiteX4" fmla="*/ 880454 w 4323899"/>
              <a:gd name="connsiteY4" fmla="*/ 6212748 h 6212748"/>
              <a:gd name="connsiteX5" fmla="*/ 0 w 4323899"/>
              <a:gd name="connsiteY5" fmla="*/ 6212748 h 6212748"/>
              <a:gd name="connsiteX6" fmla="*/ 0 w 4323899"/>
              <a:gd name="connsiteY6" fmla="*/ 6210962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23899" h="6212748">
                <a:moveTo>
                  <a:pt x="0" y="0"/>
                </a:moveTo>
                <a:lnTo>
                  <a:pt x="742501" y="0"/>
                </a:lnTo>
                <a:lnTo>
                  <a:pt x="4323899" y="0"/>
                </a:lnTo>
                <a:lnTo>
                  <a:pt x="4323899" y="2864954"/>
                </a:lnTo>
                <a:lnTo>
                  <a:pt x="880454" y="6212748"/>
                </a:lnTo>
                <a:lnTo>
                  <a:pt x="0" y="6212748"/>
                </a:lnTo>
                <a:lnTo>
                  <a:pt x="0" y="6210962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AF180F00-B4B2-4196-BB1C-ECD21B03F0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A51848D-FD9C-4F1F-AC5B-E74CC1310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0" y="1383527"/>
            <a:ext cx="6117158" cy="417516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7200" b="1" kern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 hiện NLS của SV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1F5192-ADF9-46C1-8BFD-EB83E372D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43463" y="1018573"/>
            <a:ext cx="3803364" cy="488451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vi-VN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Trải nghiệm sử dụng thiết bị số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vi-VN">
                <a:solidFill>
                  <a:schemeClr val="tx1"/>
                </a:solidFill>
              </a:rPr>
              <a:t>Khai thác thông tin và dữ liệu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vi-VN">
                <a:solidFill>
                  <a:schemeClr val="tx1"/>
                </a:solidFill>
              </a:rPr>
              <a:t>Trải nghiệm sử dụng MXH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vi-VN">
                <a:solidFill>
                  <a:schemeClr val="tx1"/>
                </a:solidFill>
              </a:rPr>
              <a:t>Tạo lập nội dung số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vi-VN">
                <a:solidFill>
                  <a:schemeClr val="tx1"/>
                </a:solidFill>
              </a:rPr>
              <a:t>An toàn và An sinh số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vi-VN">
                <a:solidFill>
                  <a:schemeClr val="tx1"/>
                </a:solidFill>
              </a:rPr>
              <a:t>Học tập và phát triển số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vi-VN">
                <a:solidFill>
                  <a:schemeClr val="tx1"/>
                </a:solidFill>
              </a:rPr>
              <a:t>Năng lực số phục vụ nghề nghiệp</a:t>
            </a:r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9370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4">
            <a:extLst>
              <a:ext uri="{FF2B5EF4-FFF2-40B4-BE49-F238E27FC236}">
                <a16:creationId xmlns:a16="http://schemas.microsoft.com/office/drawing/2014/main" id="{2032B1E8-BC40-4380-97A6-14C0320AE1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26">
            <a:extLst>
              <a:ext uri="{FF2B5EF4-FFF2-40B4-BE49-F238E27FC236}">
                <a16:creationId xmlns:a16="http://schemas.microsoft.com/office/drawing/2014/main" id="{82BEABD9-E1ED-49C7-8734-5494C88E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4782312"/>
            <a:ext cx="11548872" cy="1755648"/>
          </a:xfrm>
          <a:prstGeom prst="rect">
            <a:avLst/>
          </a:prstGeom>
          <a:solidFill>
            <a:schemeClr val="tx1">
              <a:alpha val="93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79E582-BAE4-4773-B673-BA14306A5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010912"/>
            <a:ext cx="2889504" cy="1344168"/>
          </a:xfrm>
        </p:spPr>
        <p:txBody>
          <a:bodyPr anchor="ctr">
            <a:noAutofit/>
          </a:bodyPr>
          <a:lstStyle/>
          <a:p>
            <a:r>
              <a:rPr lang="vi-VN" sz="3600" b="1">
                <a:solidFill>
                  <a:schemeClr val="bg1"/>
                </a:solidFill>
                <a:latin typeface="+mn-lt"/>
              </a:rPr>
              <a:t>Trải nghiệm sử dụng thiết bị số</a:t>
            </a:r>
            <a:endParaRPr lang="en-GB" sz="3600" b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382FC39-987A-40FC-B55F-8E914758A18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" t="1" r="1083" b="-2"/>
          <a:stretch/>
        </p:blipFill>
        <p:spPr>
          <a:xfrm>
            <a:off x="1190294" y="424328"/>
            <a:ext cx="4905705" cy="397393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90F5EEB-3622-41FE-8D32-3180E0FD95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5935" y="1258124"/>
            <a:ext cx="5212080" cy="2306344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7341211-05E5-4FDD-98B1-F551CD0EAE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4059936" y="5239512"/>
            <a:ext cx="0" cy="914400"/>
          </a:xfrm>
          <a:prstGeom prst="line">
            <a:avLst/>
          </a:prstGeom>
          <a:ln w="19050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7479F-90DF-448D-9C71-7864978F69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9976" y="5010912"/>
            <a:ext cx="6976872" cy="1344168"/>
          </a:xfrm>
        </p:spPr>
        <p:txBody>
          <a:bodyPr anchor="ctr">
            <a:normAutofit/>
          </a:bodyPr>
          <a:lstStyle/>
          <a:p>
            <a:endParaRPr lang="en-GB" sz="17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738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9C81A-1223-4371-B08F-881E31489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8" y="338328"/>
            <a:ext cx="3685032" cy="1608328"/>
          </a:xfrm>
        </p:spPr>
        <p:txBody>
          <a:bodyPr>
            <a:normAutofit/>
          </a:bodyPr>
          <a:lstStyle/>
          <a:p>
            <a:r>
              <a:rPr kumimoji="0" lang="vi-VN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Khai thác </a:t>
            </a:r>
            <a:br>
              <a:rPr kumimoji="0" lang="vi-VN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</a:br>
            <a:r>
              <a:rPr kumimoji="0" lang="vi-VN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thông tin </a:t>
            </a:r>
            <a:br>
              <a:rPr kumimoji="0" lang="vi-VN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</a:br>
            <a:r>
              <a:rPr kumimoji="0" lang="vi-VN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và dữ liệu</a:t>
            </a:r>
            <a:endParaRPr lang="en-GB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6B77A-A2D5-46C3-A22D-5C19EEFCF9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4100" y="338328"/>
            <a:ext cx="6675627" cy="1605083"/>
          </a:xfrm>
        </p:spPr>
        <p:txBody>
          <a:bodyPr anchor="ctr">
            <a:normAutofit/>
          </a:bodyPr>
          <a:lstStyle/>
          <a:p>
            <a:endParaRPr lang="en-GB" sz="20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AAE9118-0436-4488-AC4A-C14DF6A7B6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2211010"/>
            <a:ext cx="12192002" cy="464699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ounded Rectangle 26">
            <a:extLst>
              <a:ext uri="{FF2B5EF4-FFF2-40B4-BE49-F238E27FC236}">
                <a16:creationId xmlns:a16="http://schemas.microsoft.com/office/drawing/2014/main" id="{1B10F861-B8F1-49C7-BD58-EAB20CEE7F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564" y="2423160"/>
            <a:ext cx="5613569" cy="3930315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941F76C-22C5-4CBB-B2B3-E18806FCB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214" y="2742397"/>
            <a:ext cx="4108268" cy="3291840"/>
          </a:xfrm>
          <a:prstGeom prst="rect">
            <a:avLst/>
          </a:prstGeom>
        </p:spPr>
      </p:pic>
      <p:sp>
        <p:nvSpPr>
          <p:cNvPr id="16" name="Rounded Rectangle 16">
            <a:extLst>
              <a:ext uri="{FF2B5EF4-FFF2-40B4-BE49-F238E27FC236}">
                <a16:creationId xmlns:a16="http://schemas.microsoft.com/office/drawing/2014/main" id="{61F6E425-22AB-4DA2-8FAC-58ADB58EF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4749" y="2423160"/>
            <a:ext cx="5613569" cy="3930315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4AB8C7-626A-4E52-B16C-C31AFE8C3B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6484" y="3287745"/>
            <a:ext cx="4974336" cy="2201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542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E52985E-2553-471E-82AA-5ED7A3298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93308" y="4462044"/>
            <a:ext cx="11438793" cy="184425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4EE1D6-F44F-4352-9F62-A10B1193B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70" y="4615840"/>
            <a:ext cx="3885141" cy="1526741"/>
          </a:xfrm>
        </p:spPr>
        <p:txBody>
          <a:bodyPr>
            <a:normAutofit/>
          </a:bodyPr>
          <a:lstStyle/>
          <a:p>
            <a:pPr algn="r"/>
            <a:r>
              <a:rPr lang="vi-VN" sz="3200" b="1">
                <a:solidFill>
                  <a:schemeClr val="bg1"/>
                </a:solidFill>
                <a:latin typeface="+mn-lt"/>
              </a:rPr>
              <a:t>Trải nghiệm </a:t>
            </a:r>
            <a:br>
              <a:rPr lang="vi-VN" sz="3200" b="1">
                <a:solidFill>
                  <a:schemeClr val="bg1"/>
                </a:solidFill>
                <a:latin typeface="+mn-lt"/>
              </a:rPr>
            </a:br>
            <a:r>
              <a:rPr lang="vi-VN" sz="3200" b="1">
                <a:solidFill>
                  <a:schemeClr val="bg1"/>
                </a:solidFill>
                <a:latin typeface="+mn-lt"/>
              </a:rPr>
              <a:t>sử dụng MXH</a:t>
            </a:r>
            <a:endParaRPr lang="en-GB" sz="300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948F6F1-4A97-41A8-B6FD-C1555E3FDD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308" y="997416"/>
            <a:ext cx="5559480" cy="24600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F7803F9-1165-4E3A-89AC-FED508B3CD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5783" y="357013"/>
            <a:ext cx="4678861" cy="374904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AE3ABC6-4042-4293-A7DF-F01181363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4739873" y="4690076"/>
            <a:ext cx="0" cy="1371600"/>
          </a:xfrm>
          <a:prstGeom prst="line">
            <a:avLst/>
          </a:prstGeom>
          <a:ln w="19050">
            <a:solidFill>
              <a:schemeClr val="bg1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6701E-7C13-4968-8D1E-7A693760E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5336" y="4615840"/>
            <a:ext cx="6609921" cy="1526741"/>
          </a:xfrm>
        </p:spPr>
        <p:txBody>
          <a:bodyPr anchor="ctr">
            <a:normAutofit/>
          </a:bodyPr>
          <a:lstStyle/>
          <a:p>
            <a:endParaRPr lang="en-GB" sz="2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987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D504B3E-2155-480C-A1E5-DBFD02C55B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990C621-3B8B-4820-8328-D47EF7CE8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E02060-12E2-4100-9E91-D7321F73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586822"/>
            <a:ext cx="3538728" cy="1645920"/>
          </a:xfrm>
        </p:spPr>
        <p:txBody>
          <a:bodyPr>
            <a:normAutofit/>
          </a:bodyPr>
          <a:lstStyle/>
          <a:p>
            <a:r>
              <a:rPr kumimoji="0" lang="vi-VN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Tạo lập </a:t>
            </a:r>
            <a:br>
              <a:rPr kumimoji="0" lang="vi-VN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</a:br>
            <a:r>
              <a:rPr kumimoji="0" lang="vi-VN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nội dung số</a:t>
            </a:r>
            <a:endParaRPr lang="en-GB" sz="32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1A2385B-1D2A-4E17-84FA-6CB7F0AAE4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E791F2F-79DB-4CC0-9FA1-001E3E91E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99509-5D41-4F80-B829-2660CCCC4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240" y="586822"/>
            <a:ext cx="6007608" cy="1645920"/>
          </a:xfrm>
        </p:spPr>
        <p:txBody>
          <a:bodyPr anchor="ctr">
            <a:normAutofit/>
          </a:bodyPr>
          <a:lstStyle/>
          <a:p>
            <a:endParaRPr lang="en-GB" sz="180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D57BF84-3B3D-4516-9053-5D45A91A6CD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84" b="-6"/>
          <a:stretch/>
        </p:blipFill>
        <p:spPr>
          <a:xfrm>
            <a:off x="557791" y="2734056"/>
            <a:ext cx="4326599" cy="348386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50A62DD-D5BC-4A22-AC9D-9D660710244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2004" r="368" b="961"/>
          <a:stretch/>
        </p:blipFill>
        <p:spPr>
          <a:xfrm>
            <a:off x="4984205" y="2912227"/>
            <a:ext cx="6839266" cy="2699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6348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E52985E-2553-471E-82AA-5ED7A3298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93308" y="352931"/>
            <a:ext cx="11438793" cy="184425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F854B0-8E7D-4D09-9B71-6481BAA9C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70" y="506727"/>
            <a:ext cx="3885141" cy="1526741"/>
          </a:xfrm>
        </p:spPr>
        <p:txBody>
          <a:bodyPr>
            <a:normAutofit/>
          </a:bodyPr>
          <a:lstStyle/>
          <a:p>
            <a:pPr algn="r"/>
            <a:r>
              <a:rPr lang="vi-VN" sz="3200" b="1">
                <a:solidFill>
                  <a:schemeClr val="bg1"/>
                </a:solidFill>
                <a:latin typeface="+mn-lt"/>
              </a:rPr>
              <a:t>An toàn </a:t>
            </a:r>
            <a:br>
              <a:rPr lang="vi-VN" sz="3200" b="1">
                <a:solidFill>
                  <a:schemeClr val="bg1"/>
                </a:solidFill>
                <a:latin typeface="+mn-lt"/>
              </a:rPr>
            </a:br>
            <a:r>
              <a:rPr lang="vi-VN" sz="3200" b="1">
                <a:solidFill>
                  <a:schemeClr val="bg1"/>
                </a:solidFill>
                <a:latin typeface="+mn-lt"/>
              </a:rPr>
              <a:t>và An sinh số</a:t>
            </a:r>
            <a:endParaRPr lang="en-GB" sz="3000">
              <a:solidFill>
                <a:schemeClr val="bg1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AE3ABC6-4042-4293-A7DF-F01181363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4739873" y="580963"/>
            <a:ext cx="0" cy="1371600"/>
          </a:xfrm>
          <a:prstGeom prst="line">
            <a:avLst/>
          </a:prstGeom>
          <a:ln w="19050">
            <a:solidFill>
              <a:schemeClr val="bg1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DF7A8-D92F-4F68-933E-7DFE7BDA0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5336" y="506727"/>
            <a:ext cx="6609921" cy="1526741"/>
          </a:xfrm>
        </p:spPr>
        <p:txBody>
          <a:bodyPr anchor="ctr">
            <a:normAutofit/>
          </a:bodyPr>
          <a:lstStyle/>
          <a:p>
            <a:endParaRPr lang="en-GB" sz="220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3968A6-F3E7-4A74-BAC2-F483439C4B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308" y="3168400"/>
            <a:ext cx="5559480" cy="24600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D856FFD-E5DE-4C06-AB09-686697825E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5783" y="2527997"/>
            <a:ext cx="4678861" cy="374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0020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7F01E-5E8C-464A-8D72-E1D996899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8" y="338328"/>
            <a:ext cx="3685032" cy="1608328"/>
          </a:xfrm>
        </p:spPr>
        <p:txBody>
          <a:bodyPr>
            <a:normAutofit/>
          </a:bodyPr>
          <a:lstStyle/>
          <a:p>
            <a:r>
              <a:rPr kumimoji="0" lang="vi-VN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Học tập </a:t>
            </a:r>
            <a:br>
              <a:rPr kumimoji="0" lang="vi-VN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</a:br>
            <a:r>
              <a:rPr kumimoji="0" lang="vi-VN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và phát triển số</a:t>
            </a:r>
            <a:endParaRPr lang="en-GB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B2743-0095-4FB1-BC43-A02B8A284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4100" y="338328"/>
            <a:ext cx="6675627" cy="1605083"/>
          </a:xfrm>
        </p:spPr>
        <p:txBody>
          <a:bodyPr anchor="ctr">
            <a:normAutofit/>
          </a:bodyPr>
          <a:lstStyle/>
          <a:p>
            <a:endParaRPr lang="en-GB" sz="20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AAE9118-0436-4488-AC4A-C14DF6A7B6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2211010"/>
            <a:ext cx="12192002" cy="464699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ounded Rectangle 26">
            <a:extLst>
              <a:ext uri="{FF2B5EF4-FFF2-40B4-BE49-F238E27FC236}">
                <a16:creationId xmlns:a16="http://schemas.microsoft.com/office/drawing/2014/main" id="{48AADC38-41AB-482C-B8C3-6B9CD91B6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564" y="2426035"/>
            <a:ext cx="11548872" cy="3930315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651D5E8-0025-49ED-9501-0BE8FFED2F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3990" y="2746075"/>
            <a:ext cx="4108268" cy="329184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C382393-79F3-4654-BED6-DD406CAA56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2784" y="3224661"/>
            <a:ext cx="5276088" cy="2334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4704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9BC10-2F1E-4295-AF8A-EC1B070A4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8" y="4675886"/>
            <a:ext cx="3685032" cy="1608328"/>
          </a:xfrm>
        </p:spPr>
        <p:txBody>
          <a:bodyPr>
            <a:normAutofit/>
          </a:bodyPr>
          <a:lstStyle/>
          <a:p>
            <a:r>
              <a:rPr kumimoji="0" lang="vi-VN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Năng lực số phục vụ </a:t>
            </a:r>
            <a:br>
              <a:rPr kumimoji="0" lang="vi-VN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</a:br>
            <a:r>
              <a:rPr kumimoji="0" lang="vi-VN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nghề nghiệp</a:t>
            </a:r>
            <a:endParaRPr lang="en-GB" sz="36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AAE9118-0436-4488-AC4A-C14DF6A7B6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1"/>
            <a:ext cx="12192002" cy="4489449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ounded Rectangle 26">
            <a:extLst>
              <a:ext uri="{FF2B5EF4-FFF2-40B4-BE49-F238E27FC236}">
                <a16:creationId xmlns:a16="http://schemas.microsoft.com/office/drawing/2014/main" id="{1B9CAF73-92E0-421B-9CBB-6CAF38509B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564" y="320843"/>
            <a:ext cx="5613569" cy="3930315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5AB8E7B-0BAF-4348-B3B0-892160B1CC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214" y="644525"/>
            <a:ext cx="4108268" cy="3291840"/>
          </a:xfrm>
          <a:prstGeom prst="rect">
            <a:avLst/>
          </a:prstGeom>
        </p:spPr>
      </p:pic>
      <p:sp>
        <p:nvSpPr>
          <p:cNvPr id="16" name="Rounded Rectangle 16">
            <a:extLst>
              <a:ext uri="{FF2B5EF4-FFF2-40B4-BE49-F238E27FC236}">
                <a16:creationId xmlns:a16="http://schemas.microsoft.com/office/drawing/2014/main" id="{A6705D2C-3D75-4306-94DF-E75EE9F2D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4749" y="320843"/>
            <a:ext cx="5613569" cy="3930315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7089AEC-F4D9-41D4-9BA8-C18BD491E3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6484" y="1144153"/>
            <a:ext cx="4974336" cy="220114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3E9B0-0A14-4698-AEBD-81E04809F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4100" y="4675886"/>
            <a:ext cx="6675627" cy="1605083"/>
          </a:xfrm>
        </p:spPr>
        <p:txBody>
          <a:bodyPr anchor="ctr">
            <a:normAutofit/>
          </a:bodyPr>
          <a:lstStyle/>
          <a:p>
            <a:endParaRPr lang="en-GB" sz="2000"/>
          </a:p>
        </p:txBody>
      </p:sp>
    </p:spTree>
    <p:extLst>
      <p:ext uri="{BB962C8B-B14F-4D97-AF65-F5344CB8AC3E}">
        <p14:creationId xmlns:p14="http://schemas.microsoft.com/office/powerpoint/2010/main" val="22167801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8386171-E87D-46AB-8718-4CE2A8874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26">
            <a:extLst>
              <a:ext uri="{FF2B5EF4-FFF2-40B4-BE49-F238E27FC236}">
                <a16:creationId xmlns:a16="http://schemas.microsoft.com/office/drawing/2014/main" id="{207CB456-8849-413C-8210-B663779A32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1092041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513936D-D1EB-4E42-A97F-942BA1F3DF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8024" y="960109"/>
            <a:ext cx="10277856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B32F48-1513-42A7-9FB2-B56AC7D24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37641"/>
            <a:ext cx="9144000" cy="23300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b="1" kern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ĐÁNH GIÁ TƯƠNG QUAN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0E1C8F-4832-4166-9E26-B51B4A6AB7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3990165"/>
            <a:ext cx="9144000" cy="1279432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FA75EE9-0DE4-4982-A870-290AD61EA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52800" y="3806097"/>
            <a:ext cx="54864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84819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CA55B10-CF1D-4AF4-8622-701C2CD3C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vi-VN" sz="6600" b="1">
                <a:latin typeface="+mn-lt"/>
              </a:rPr>
              <a:t>KẾT QUẢ</a:t>
            </a:r>
            <a:endParaRPr lang="en-GB" sz="6600" b="1">
              <a:latin typeface="+mn-lt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F3ACA26-499B-45AB-85C6-4420C5733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vi-VN" sz="2000"/>
              <a:t>Khóa học:</a:t>
            </a:r>
          </a:p>
          <a:p>
            <a:pPr lvl="1"/>
            <a:r>
              <a:rPr lang="vi-VN" sz="2000"/>
              <a:t>Trải nghiệm sử dụng MXH</a:t>
            </a:r>
          </a:p>
          <a:p>
            <a:pPr lvl="1"/>
            <a:r>
              <a:rPr lang="vi-VN" sz="2000"/>
              <a:t>Năng lực số phục vụ cho nghề nghiệp</a:t>
            </a:r>
          </a:p>
          <a:p>
            <a:r>
              <a:rPr lang="vi-VN" sz="2000"/>
              <a:t>Giới tính:</a:t>
            </a:r>
          </a:p>
          <a:p>
            <a:pPr lvl="1"/>
            <a:r>
              <a:rPr lang="vi-VN" sz="2000"/>
              <a:t>Khai thác thông tin và dữ liệu</a:t>
            </a:r>
          </a:p>
          <a:p>
            <a:pPr lvl="1"/>
            <a:r>
              <a:rPr lang="vi-VN" sz="2000"/>
              <a:t>An toàn và an sinh số</a:t>
            </a:r>
          </a:p>
          <a:p>
            <a:pPr lvl="1"/>
            <a:r>
              <a:rPr lang="vi-VN" sz="2000"/>
              <a:t>Học tập và phát triển số</a:t>
            </a:r>
          </a:p>
          <a:p>
            <a:r>
              <a:rPr lang="vi-VN" sz="2000"/>
              <a:t>Nơi cư trú:</a:t>
            </a:r>
          </a:p>
          <a:p>
            <a:pPr lvl="1"/>
            <a:r>
              <a:rPr lang="vi-VN" sz="2000"/>
              <a:t>Trải nghiệm sử dụng MXH</a:t>
            </a:r>
            <a:endParaRPr lang="en-GB" sz="2000"/>
          </a:p>
        </p:txBody>
      </p:sp>
    </p:spTree>
    <p:extLst>
      <p:ext uri="{BB962C8B-B14F-4D97-AF65-F5344CB8AC3E}">
        <p14:creationId xmlns:p14="http://schemas.microsoft.com/office/powerpoint/2010/main" val="3534847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879EECFE-814E-4B68-96A7-86A795BD22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AF180F00-B4B2-4196-BB1C-ECD21B03F0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BE2DC57-A7F4-40DA-AEE9-B1BEB92D86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75" y="625059"/>
            <a:ext cx="6891182" cy="5607882"/>
          </a:xfrm>
          <a:prstGeom prst="rect">
            <a:avLst/>
          </a:pr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A51848D-FD9C-4F1F-AC5B-E74CC1310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388" y="1383527"/>
            <a:ext cx="5811555" cy="417516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7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 phần tham gia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1F5192-ADF9-46C1-8BFD-EB83E372D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13517" y="2545976"/>
            <a:ext cx="3086502" cy="185027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vi-VN">
                <a:solidFill>
                  <a:schemeClr val="tx1"/>
                </a:solidFill>
              </a:rPr>
              <a:t>Theo Khóa học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vi-VN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Theo Giới tính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vi-VN">
                <a:solidFill>
                  <a:schemeClr val="tx1"/>
                </a:solidFill>
              </a:rPr>
              <a:t>Theo Nơi cư trú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vi-VN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Theo Ngành học</a:t>
            </a:r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6854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5E52985E-2553-471E-82AA-5ED7A3298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93308" y="4462044"/>
            <a:ext cx="11438793" cy="184425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6DDCE52-17A0-4220-8171-0645F5F50CD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007" r="-1" b="12448"/>
          <a:stretch/>
        </p:blipFill>
        <p:spPr>
          <a:xfrm>
            <a:off x="393308" y="1191645"/>
            <a:ext cx="5559480" cy="207161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F91FD27-36E7-4488-967F-719175EA7B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9363" y="357013"/>
            <a:ext cx="4671700" cy="3749040"/>
          </a:xfrm>
          <a:prstGeom prst="rect">
            <a:avLst/>
          </a:prstGeom>
        </p:spPr>
      </p:pic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AE3ABC6-4042-4293-A7DF-F01181363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4739873" y="4690076"/>
            <a:ext cx="0" cy="1371600"/>
          </a:xfrm>
          <a:prstGeom prst="line">
            <a:avLst/>
          </a:prstGeom>
          <a:ln w="19050">
            <a:solidFill>
              <a:schemeClr val="bg1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018C5401-DDAB-4C74-9E33-8D99E1C9A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5336" y="4615840"/>
            <a:ext cx="6609921" cy="152674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vi-VN" sz="4400">
                <a:solidFill>
                  <a:schemeClr val="bg1"/>
                </a:solidFill>
              </a:rPr>
              <a:t>Thành phần tham gia: Khóa học</a:t>
            </a:r>
            <a:endParaRPr lang="en-US" sz="4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24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2032B1E8-BC40-4380-97A6-14C0320AE1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2BEABD9-E1ED-49C7-8734-5494C88E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4782312"/>
            <a:ext cx="11548872" cy="1755648"/>
          </a:xfrm>
          <a:prstGeom prst="rect">
            <a:avLst/>
          </a:prstGeom>
          <a:solidFill>
            <a:schemeClr val="tx1">
              <a:alpha val="93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702C1D9-1FBC-403A-AF9D-D1FCABF7FF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052" y="424328"/>
            <a:ext cx="4951945" cy="3973936"/>
          </a:xfrm>
          <a:prstGeom prst="rect">
            <a:avLst/>
          </a:prstGeom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33393F4-43C1-4ABE-9629-AB507F3F08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5935" y="1508977"/>
            <a:ext cx="5212080" cy="1804638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7341211-05E5-4FDD-98B1-F551CD0EAE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4059936" y="5239512"/>
            <a:ext cx="0" cy="914400"/>
          </a:xfrm>
          <a:prstGeom prst="line">
            <a:avLst/>
          </a:prstGeom>
          <a:ln w="19050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801B460A-8E37-45E6-9BC8-5F627EFDF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9976" y="5010912"/>
            <a:ext cx="6976872" cy="1344168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vi-VN" sz="4400" b="1">
                <a:solidFill>
                  <a:schemeClr val="bg1"/>
                </a:solidFill>
                <a:latin typeface="+mn-lt"/>
              </a:rPr>
              <a:t>Thành phần tham gia: Giới tính</a:t>
            </a:r>
            <a:endParaRPr lang="en-US" sz="4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5343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96882" y="280374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D11A94-6B4C-42AB-A120-4D4ADBE12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351" y="433545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vi-VN" sz="4000" b="1">
                <a:solidFill>
                  <a:srgbClr val="FFFFFF"/>
                </a:solidFill>
                <a:latin typeface="+mn-lt"/>
              </a:rPr>
              <a:t>Thành phần tham gia: Nơi cư trú</a:t>
            </a:r>
            <a:endParaRPr lang="en-US" sz="4000" b="1">
              <a:solidFill>
                <a:srgbClr val="FFFFFF"/>
              </a:solidFill>
              <a:latin typeface="+mn-lt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30078" y="1522292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6C755229-5906-43F8-9FFE-F8B3F22E7E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786" y="2426818"/>
            <a:ext cx="4981479" cy="3997637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B146403-F3D6-484B-B2ED-97F9565D03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16278" y="2596836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D859FD5-763C-48CC-9189-87C776BFBC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445073" y="3654565"/>
            <a:ext cx="5455917" cy="1542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518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0">
            <a:extLst>
              <a:ext uri="{FF2B5EF4-FFF2-40B4-BE49-F238E27FC236}">
                <a16:creationId xmlns:a16="http://schemas.microsoft.com/office/drawing/2014/main" id="{5E52985E-2553-471E-82AA-5ED7A3298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93308" y="352931"/>
            <a:ext cx="11438793" cy="184425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6" name="Straight Connector 22">
            <a:extLst>
              <a:ext uri="{FF2B5EF4-FFF2-40B4-BE49-F238E27FC236}">
                <a16:creationId xmlns:a16="http://schemas.microsoft.com/office/drawing/2014/main" id="{DAE3ABC6-4042-4293-A7DF-F01181363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4739873" y="580963"/>
            <a:ext cx="0" cy="1371600"/>
          </a:xfrm>
          <a:prstGeom prst="line">
            <a:avLst/>
          </a:prstGeom>
          <a:ln w="19050">
            <a:solidFill>
              <a:schemeClr val="bg1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0A60934-F868-45E4-A840-C4BB33B4B3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5336" y="506727"/>
            <a:ext cx="6609921" cy="152674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vi-VN" sz="4000" b="1">
                <a:solidFill>
                  <a:schemeClr val="bg1"/>
                </a:solidFill>
                <a:latin typeface="+mn-lt"/>
              </a:rPr>
              <a:t>Thành phần tham gia: Ngành học</a:t>
            </a:r>
            <a:endParaRPr lang="en-US" sz="2200">
              <a:solidFill>
                <a:schemeClr val="bg1"/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CE33120-73F4-471A-8817-E7A64CD95E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308" y="3557564"/>
            <a:ext cx="5559480" cy="168174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65214B8-41BE-4670-89C9-432B01DE7E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9363" y="2527997"/>
            <a:ext cx="4671700" cy="374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028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79EECFE-814E-4B68-96A7-86A795BD22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AF180F00-B4B2-4196-BB1C-ECD21B03F0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A51848D-FD9C-4F1F-AC5B-E74CC1310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775" y="1383527"/>
            <a:ext cx="6789172" cy="417516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vi-VN" sz="7200" b="1" kern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 tự đánh giá NLS </a:t>
            </a:r>
            <a:br>
              <a:rPr lang="vi-VN" sz="7200" b="1" kern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vi-VN" sz="7200" b="1" kern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 bản thân</a:t>
            </a:r>
            <a:endParaRPr lang="en-US" sz="7200" b="1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1F5192-ADF9-46C1-8BFD-EB83E372D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86955" y="2573422"/>
            <a:ext cx="3113064" cy="1795378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DF0D3DE-EC74-4C9F-AFA1-DC5CE5236B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6565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F9CFCE6-877F-4858-B8BD-2C52CA8AF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4E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213F8A0-12AE-4514-8372-0DD766EC2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6866" y="480060"/>
            <a:ext cx="545812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9E1FFCD-F63A-4BF6-AAC6-CFE200A0BE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1035" y="1373824"/>
            <a:ext cx="5129784" cy="4110351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9EFF17D4-9A8C-4CE5-B096-D8CCD4400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5458121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1FB6D7A-85E8-4F10-BC54-AD5C6B6B93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41180" y="2262226"/>
            <a:ext cx="5129784" cy="233354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316AE0A-0F9D-49E3-BE76-EE8AF798F56C}"/>
              </a:ext>
            </a:extLst>
          </p:cNvPr>
          <p:cNvSpPr txBox="1"/>
          <p:nvPr/>
        </p:nvSpPr>
        <p:spPr>
          <a:xfrm>
            <a:off x="740778" y="575646"/>
            <a:ext cx="476396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400" b="1"/>
              <a:t>Mức độ tự nhận thức về NLS</a:t>
            </a:r>
            <a:endParaRPr lang="en-GB" sz="4400" b="1"/>
          </a:p>
        </p:txBody>
      </p:sp>
    </p:spTree>
    <p:extLst>
      <p:ext uri="{BB962C8B-B14F-4D97-AF65-F5344CB8AC3E}">
        <p14:creationId xmlns:p14="http://schemas.microsoft.com/office/powerpoint/2010/main" val="3286260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421</Words>
  <Application>Microsoft Office PowerPoint</Application>
  <PresentationFormat>Widescreen</PresentationFormat>
  <Paragraphs>70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Calibri Light</vt:lpstr>
      <vt:lpstr>Office Theme</vt:lpstr>
      <vt:lpstr>KẾT QUẢ KHẢO SÁT  NĂNG LỰC SỐ  CỦA SINH VIÊN USSH</vt:lpstr>
      <vt:lpstr>NỘI DUNG CHÍNH</vt:lpstr>
      <vt:lpstr>Thành phần tham gia</vt:lpstr>
      <vt:lpstr>PowerPoint Presentation</vt:lpstr>
      <vt:lpstr>PowerPoint Presentation</vt:lpstr>
      <vt:lpstr>Thành phần tham gia: Nơi cư trú</vt:lpstr>
      <vt:lpstr>PowerPoint Presentation</vt:lpstr>
      <vt:lpstr>SV tự đánh giá NLS  của bản thân</vt:lpstr>
      <vt:lpstr>PowerPoint Presentation</vt:lpstr>
      <vt:lpstr>PowerPoint Presentation</vt:lpstr>
      <vt:lpstr>PowerPoint Presentation</vt:lpstr>
      <vt:lpstr>SV đánh giá mức độ quan trọng của NLS</vt:lpstr>
      <vt:lpstr>Mức độ  quan trọng của NLS</vt:lpstr>
      <vt:lpstr>Mức độ  quan trọng của NLS</vt:lpstr>
      <vt:lpstr>Mức độ  quan trọng của NLS</vt:lpstr>
      <vt:lpstr>Mức độ  quan trọng của NLS</vt:lpstr>
      <vt:lpstr>Mức độ  quan trọng của NLS</vt:lpstr>
      <vt:lpstr>Mức độ  quan trọng của NLS</vt:lpstr>
      <vt:lpstr>Mức độ  quan trọng của NLS</vt:lpstr>
      <vt:lpstr>Biểu hiện NLS của SV</vt:lpstr>
      <vt:lpstr>Trải nghiệm sử dụng thiết bị số</vt:lpstr>
      <vt:lpstr>Khai thác  thông tin  và dữ liệu</vt:lpstr>
      <vt:lpstr>Trải nghiệm  sử dụng MXH</vt:lpstr>
      <vt:lpstr>Tạo lập  nội dung số</vt:lpstr>
      <vt:lpstr>An toàn  và An sinh số</vt:lpstr>
      <vt:lpstr>Học tập  và phát triển số</vt:lpstr>
      <vt:lpstr>Năng lực số phục vụ  nghề nghiệp</vt:lpstr>
      <vt:lpstr>ĐÁNH GIÁ TƯƠNG QUAN</vt:lpstr>
      <vt:lpstr>KẾT QUẢ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KẾT QUẢ KHẢO SÁT  NĂNG LỰC SỐ  CỦA SINH VIÊN USSH</dc:title>
  <dc:creator>Hòa Trần</dc:creator>
  <cp:lastModifiedBy>Hòa Trần</cp:lastModifiedBy>
  <cp:revision>1</cp:revision>
  <dcterms:created xsi:type="dcterms:W3CDTF">2021-04-23T11:31:12Z</dcterms:created>
  <dcterms:modified xsi:type="dcterms:W3CDTF">2021-04-23T13:26:29Z</dcterms:modified>
</cp:coreProperties>
</file>