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3" r:id="rId3"/>
    <p:sldId id="274" r:id="rId4"/>
    <p:sldId id="275" r:id="rId5"/>
    <p:sldId id="270" r:id="rId6"/>
    <p:sldId id="269" r:id="rId7"/>
    <p:sldId id="265" r:id="rId8"/>
    <p:sldId id="277" r:id="rId9"/>
    <p:sldId id="276" r:id="rId10"/>
    <p:sldId id="271"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2E2"/>
    <a:srgbClr val="9DC3E6"/>
    <a:srgbClr val="4E55A1"/>
    <a:srgbClr val="EF3D61"/>
    <a:srgbClr val="818284"/>
    <a:srgbClr val="EEEFF1"/>
    <a:srgbClr val="FEC330"/>
    <a:srgbClr val="08B79C"/>
    <a:srgbClr val="F58221"/>
    <a:srgbClr val="E17B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9942" autoAdjust="0"/>
  </p:normalViewPr>
  <p:slideViewPr>
    <p:cSldViewPr snapToGrid="0">
      <p:cViewPr varScale="1">
        <p:scale>
          <a:sx n="103" d="100"/>
          <a:sy n="103" d="100"/>
        </p:scale>
        <p:origin x="91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ng Do" userId="f7c70c07-4541-46d9-8d6c-a4492e5fd1a3" providerId="ADAL" clId="{76647492-EB3A-4015-B674-295B3348707F}"/>
    <pc:docChg chg="undo redo custSel addSld delSld modSld sldOrd">
      <pc:chgData name="Hung Do" userId="f7c70c07-4541-46d9-8d6c-a4492e5fd1a3" providerId="ADAL" clId="{76647492-EB3A-4015-B674-295B3348707F}" dt="2021-05-08T03:46:25.358" v="2044" actId="207"/>
      <pc:docMkLst>
        <pc:docMk/>
      </pc:docMkLst>
      <pc:sldChg chg="addSp delSp modSp mod">
        <pc:chgData name="Hung Do" userId="f7c70c07-4541-46d9-8d6c-a4492e5fd1a3" providerId="ADAL" clId="{76647492-EB3A-4015-B674-295B3348707F}" dt="2021-04-23T23:02:40.474" v="866" actId="478"/>
        <pc:sldMkLst>
          <pc:docMk/>
          <pc:sldMk cId="222750619" sldId="256"/>
        </pc:sldMkLst>
        <pc:spChg chg="mod ord">
          <ac:chgData name="Hung Do" userId="f7c70c07-4541-46d9-8d6c-a4492e5fd1a3" providerId="ADAL" clId="{76647492-EB3A-4015-B674-295B3348707F}" dt="2021-04-23T23:02:07.075" v="865" actId="6549"/>
          <ac:spMkLst>
            <pc:docMk/>
            <pc:sldMk cId="222750619" sldId="256"/>
            <ac:spMk id="2" creationId="{00000000-0000-0000-0000-000000000000}"/>
          </ac:spMkLst>
        </pc:spChg>
        <pc:spChg chg="del">
          <ac:chgData name="Hung Do" userId="f7c70c07-4541-46d9-8d6c-a4492e5fd1a3" providerId="ADAL" clId="{76647492-EB3A-4015-B674-295B3348707F}" dt="2021-04-22T15:06:48.754" v="76" actId="478"/>
          <ac:spMkLst>
            <pc:docMk/>
            <pc:sldMk cId="222750619" sldId="256"/>
            <ac:spMk id="3" creationId="{00000000-0000-0000-0000-000000000000}"/>
          </ac:spMkLst>
        </pc:spChg>
        <pc:spChg chg="add del mod">
          <ac:chgData name="Hung Do" userId="f7c70c07-4541-46d9-8d6c-a4492e5fd1a3" providerId="ADAL" clId="{76647492-EB3A-4015-B674-295B3348707F}" dt="2021-04-22T15:03:29.025" v="46" actId="478"/>
          <ac:spMkLst>
            <pc:docMk/>
            <pc:sldMk cId="222750619" sldId="256"/>
            <ac:spMk id="4" creationId="{0A71275D-25AE-43BE-85D4-62FDA0504280}"/>
          </ac:spMkLst>
        </pc:spChg>
        <pc:spChg chg="add mod">
          <ac:chgData name="Hung Do" userId="f7c70c07-4541-46d9-8d6c-a4492e5fd1a3" providerId="ADAL" clId="{76647492-EB3A-4015-B674-295B3348707F}" dt="2021-04-22T15:05:55.487" v="69" actId="164"/>
          <ac:spMkLst>
            <pc:docMk/>
            <pc:sldMk cId="222750619" sldId="256"/>
            <ac:spMk id="5" creationId="{ED04B25F-D73E-4E8F-9CA7-31C8B219E123}"/>
          </ac:spMkLst>
        </pc:spChg>
        <pc:spChg chg="add mod">
          <ac:chgData name="Hung Do" userId="f7c70c07-4541-46d9-8d6c-a4492e5fd1a3" providerId="ADAL" clId="{76647492-EB3A-4015-B674-295B3348707F}" dt="2021-04-22T15:05:55.487" v="69" actId="164"/>
          <ac:spMkLst>
            <pc:docMk/>
            <pc:sldMk cId="222750619" sldId="256"/>
            <ac:spMk id="7" creationId="{252BF18E-573D-4FB1-B7C0-2DE2F7C87CB7}"/>
          </ac:spMkLst>
        </pc:spChg>
        <pc:spChg chg="del mod ord">
          <ac:chgData name="Hung Do" userId="f7c70c07-4541-46d9-8d6c-a4492e5fd1a3" providerId="ADAL" clId="{76647492-EB3A-4015-B674-295B3348707F}" dt="2021-04-23T23:02:40.474" v="866" actId="478"/>
          <ac:spMkLst>
            <pc:docMk/>
            <pc:sldMk cId="222750619" sldId="256"/>
            <ac:spMk id="9" creationId="{00000000-0000-0000-0000-000000000000}"/>
          </ac:spMkLst>
        </pc:spChg>
        <pc:spChg chg="add del mod">
          <ac:chgData name="Hung Do" userId="f7c70c07-4541-46d9-8d6c-a4492e5fd1a3" providerId="ADAL" clId="{76647492-EB3A-4015-B674-295B3348707F}" dt="2021-04-22T15:06:55.286" v="77" actId="478"/>
          <ac:spMkLst>
            <pc:docMk/>
            <pc:sldMk cId="222750619" sldId="256"/>
            <ac:spMk id="11" creationId="{19108C8E-6BDC-4FC0-877D-28D79DB0171F}"/>
          </ac:spMkLst>
        </pc:spChg>
        <pc:spChg chg="add mod">
          <ac:chgData name="Hung Do" userId="f7c70c07-4541-46d9-8d6c-a4492e5fd1a3" providerId="ADAL" clId="{76647492-EB3A-4015-B674-295B3348707F}" dt="2021-04-22T15:45:09.769" v="321" actId="208"/>
          <ac:spMkLst>
            <pc:docMk/>
            <pc:sldMk cId="222750619" sldId="256"/>
            <ac:spMk id="16" creationId="{2F45E0DE-606F-44C5-9B25-C0D3D858E3F8}"/>
          </ac:spMkLst>
        </pc:spChg>
        <pc:spChg chg="add del">
          <ac:chgData name="Hung Do" userId="f7c70c07-4541-46d9-8d6c-a4492e5fd1a3" providerId="ADAL" clId="{76647492-EB3A-4015-B674-295B3348707F}" dt="2021-04-22T15:13:18.385" v="191" actId="478"/>
          <ac:spMkLst>
            <pc:docMk/>
            <pc:sldMk cId="222750619" sldId="256"/>
            <ac:spMk id="18" creationId="{EE25C1D4-44E0-45B3-B1DA-2412E3525DD3}"/>
          </ac:spMkLst>
        </pc:spChg>
        <pc:spChg chg="add del mod">
          <ac:chgData name="Hung Do" userId="f7c70c07-4541-46d9-8d6c-a4492e5fd1a3" providerId="ADAL" clId="{76647492-EB3A-4015-B674-295B3348707F}" dt="2021-04-22T15:10:54.509" v="177" actId="478"/>
          <ac:spMkLst>
            <pc:docMk/>
            <pc:sldMk cId="222750619" sldId="256"/>
            <ac:spMk id="20" creationId="{AB77E38F-E2D8-43C8-8B7B-22F4CC9A7B81}"/>
          </ac:spMkLst>
        </pc:spChg>
        <pc:spChg chg="add mod ord">
          <ac:chgData name="Hung Do" userId="f7c70c07-4541-46d9-8d6c-a4492e5fd1a3" providerId="ADAL" clId="{76647492-EB3A-4015-B674-295B3348707F}" dt="2021-04-22T15:39:58.220" v="217" actId="166"/>
          <ac:spMkLst>
            <pc:docMk/>
            <pc:sldMk cId="222750619" sldId="256"/>
            <ac:spMk id="22" creationId="{7799C8EE-9D61-452C-B131-64119C815F14}"/>
          </ac:spMkLst>
        </pc:spChg>
        <pc:spChg chg="mod">
          <ac:chgData name="Hung Do" userId="f7c70c07-4541-46d9-8d6c-a4492e5fd1a3" providerId="ADAL" clId="{76647492-EB3A-4015-B674-295B3348707F}" dt="2021-04-22T15:10:57.516" v="178"/>
          <ac:spMkLst>
            <pc:docMk/>
            <pc:sldMk cId="222750619" sldId="256"/>
            <ac:spMk id="24" creationId="{7498FC1E-9FF8-4F05-805F-A8632CBC5266}"/>
          </ac:spMkLst>
        </pc:spChg>
        <pc:spChg chg="mod">
          <ac:chgData name="Hung Do" userId="f7c70c07-4541-46d9-8d6c-a4492e5fd1a3" providerId="ADAL" clId="{76647492-EB3A-4015-B674-295B3348707F}" dt="2021-04-22T15:10:57.516" v="178"/>
          <ac:spMkLst>
            <pc:docMk/>
            <pc:sldMk cId="222750619" sldId="256"/>
            <ac:spMk id="25" creationId="{E0060F73-CB50-47F8-AF90-66F9A09B339B}"/>
          </ac:spMkLst>
        </pc:spChg>
        <pc:spChg chg="del">
          <ac:chgData name="Hung Do" userId="f7c70c07-4541-46d9-8d6c-a4492e5fd1a3" providerId="ADAL" clId="{76647492-EB3A-4015-B674-295B3348707F}" dt="2021-04-22T15:07:44.488" v="83" actId="478"/>
          <ac:spMkLst>
            <pc:docMk/>
            <pc:sldMk cId="222750619" sldId="256"/>
            <ac:spMk id="26" creationId="{00000000-0000-0000-0000-000000000000}"/>
          </ac:spMkLst>
        </pc:spChg>
        <pc:spChg chg="add del">
          <ac:chgData name="Hung Do" userId="f7c70c07-4541-46d9-8d6c-a4492e5fd1a3" providerId="ADAL" clId="{76647492-EB3A-4015-B674-295B3348707F}" dt="2021-04-22T15:13:43.863" v="194" actId="11529"/>
          <ac:spMkLst>
            <pc:docMk/>
            <pc:sldMk cId="222750619" sldId="256"/>
            <ac:spMk id="27" creationId="{6B6E4927-F601-4E89-9BF9-4DAF1C283F37}"/>
          </ac:spMkLst>
        </pc:spChg>
        <pc:spChg chg="add mod">
          <ac:chgData name="Hung Do" userId="f7c70c07-4541-46d9-8d6c-a4492e5fd1a3" providerId="ADAL" clId="{76647492-EB3A-4015-B674-295B3348707F}" dt="2021-04-22T15:45:09.769" v="321" actId="208"/>
          <ac:spMkLst>
            <pc:docMk/>
            <pc:sldMk cId="222750619" sldId="256"/>
            <ac:spMk id="28" creationId="{0C336C07-CBA0-4451-9FD8-5F8E8EA37AB4}"/>
          </ac:spMkLst>
        </pc:spChg>
        <pc:spChg chg="add mod">
          <ac:chgData name="Hung Do" userId="f7c70c07-4541-46d9-8d6c-a4492e5fd1a3" providerId="ADAL" clId="{76647492-EB3A-4015-B674-295B3348707F}" dt="2021-04-22T15:43:46.622" v="315" actId="1037"/>
          <ac:spMkLst>
            <pc:docMk/>
            <pc:sldMk cId="222750619" sldId="256"/>
            <ac:spMk id="29" creationId="{93FB105D-3170-4133-8874-3178F3006E08}"/>
          </ac:spMkLst>
        </pc:spChg>
        <pc:grpChg chg="add mod ord">
          <ac:chgData name="Hung Do" userId="f7c70c07-4541-46d9-8d6c-a4492e5fd1a3" providerId="ADAL" clId="{76647492-EB3A-4015-B674-295B3348707F}" dt="2021-04-22T15:43:05.842" v="288" actId="14100"/>
          <ac:grpSpMkLst>
            <pc:docMk/>
            <pc:sldMk cId="222750619" sldId="256"/>
            <ac:grpSpMk id="8" creationId="{E620ABC0-815B-4DC2-B704-7EBD14C0D9D5}"/>
          </ac:grpSpMkLst>
        </pc:grpChg>
        <pc:grpChg chg="add del mod">
          <ac:chgData name="Hung Do" userId="f7c70c07-4541-46d9-8d6c-a4492e5fd1a3" providerId="ADAL" clId="{76647492-EB3A-4015-B674-295B3348707F}" dt="2021-04-22T15:11:13.806" v="182" actId="478"/>
          <ac:grpSpMkLst>
            <pc:docMk/>
            <pc:sldMk cId="222750619" sldId="256"/>
            <ac:grpSpMk id="23" creationId="{34A9266B-FA58-4C4A-98EC-5A3F92AF9EB4}"/>
          </ac:grpSpMkLst>
        </pc:grpChg>
        <pc:picChg chg="mod">
          <ac:chgData name="Hung Do" userId="f7c70c07-4541-46d9-8d6c-a4492e5fd1a3" providerId="ADAL" clId="{76647492-EB3A-4015-B674-295B3348707F}" dt="2021-04-22T16:10:52.246" v="337" actId="1076"/>
          <ac:picMkLst>
            <pc:docMk/>
            <pc:sldMk cId="222750619" sldId="256"/>
            <ac:picMk id="6" creationId="{00000000-0000-0000-0000-000000000000}"/>
          </ac:picMkLst>
        </pc:picChg>
        <pc:picChg chg="mod">
          <ac:chgData name="Hung Do" userId="f7c70c07-4541-46d9-8d6c-a4492e5fd1a3" providerId="ADAL" clId="{76647492-EB3A-4015-B674-295B3348707F}" dt="2021-04-22T16:10:48.809" v="336" actId="1076"/>
          <ac:picMkLst>
            <pc:docMk/>
            <pc:sldMk cId="222750619" sldId="256"/>
            <ac:picMk id="13" creationId="{00000000-0000-0000-0000-000000000000}"/>
          </ac:picMkLst>
        </pc:picChg>
        <pc:picChg chg="mod">
          <ac:chgData name="Hung Do" userId="f7c70c07-4541-46d9-8d6c-a4492e5fd1a3" providerId="ADAL" clId="{76647492-EB3A-4015-B674-295B3348707F}" dt="2021-04-22T15:46:05.882" v="327" actId="1076"/>
          <ac:picMkLst>
            <pc:docMk/>
            <pc:sldMk cId="222750619" sldId="256"/>
            <ac:picMk id="14" creationId="{00000000-0000-0000-0000-000000000000}"/>
          </ac:picMkLst>
        </pc:picChg>
        <pc:picChg chg="del">
          <ac:chgData name="Hung Do" userId="f7c70c07-4541-46d9-8d6c-a4492e5fd1a3" providerId="ADAL" clId="{76647492-EB3A-4015-B674-295B3348707F}" dt="2021-04-22T15:02:30.879" v="41" actId="478"/>
          <ac:picMkLst>
            <pc:docMk/>
            <pc:sldMk cId="222750619" sldId="256"/>
            <ac:picMk id="17" creationId="{00000000-0000-0000-0000-000000000000}"/>
          </ac:picMkLst>
        </pc:picChg>
        <pc:cxnChg chg="add del mod">
          <ac:chgData name="Hung Do" userId="f7c70c07-4541-46d9-8d6c-a4492e5fd1a3" providerId="ADAL" clId="{76647492-EB3A-4015-B674-295B3348707F}" dt="2021-04-22T15:08:45.402" v="100" actId="478"/>
          <ac:cxnSpMkLst>
            <pc:docMk/>
            <pc:sldMk cId="222750619" sldId="256"/>
            <ac:cxnSpMk id="15" creationId="{9274C0E5-35E7-49BE-870D-C2FC0208F3A1}"/>
          </ac:cxnSpMkLst>
        </pc:cxnChg>
        <pc:cxnChg chg="add del mod">
          <ac:chgData name="Hung Do" userId="f7c70c07-4541-46d9-8d6c-a4492e5fd1a3" providerId="ADAL" clId="{76647492-EB3A-4015-B674-295B3348707F}" dt="2021-04-22T15:08:48.137" v="101" actId="478"/>
          <ac:cxnSpMkLst>
            <pc:docMk/>
            <pc:sldMk cId="222750619" sldId="256"/>
            <ac:cxnSpMk id="19" creationId="{B3C12A02-C2A5-4176-BC68-89FEACD900C9}"/>
          </ac:cxnSpMkLst>
        </pc:cxnChg>
      </pc:sldChg>
      <pc:sldChg chg="del">
        <pc:chgData name="Hung Do" userId="f7c70c07-4541-46d9-8d6c-a4492e5fd1a3" providerId="ADAL" clId="{76647492-EB3A-4015-B674-295B3348707F}" dt="2021-04-23T15:40:22.572" v="478" actId="47"/>
        <pc:sldMkLst>
          <pc:docMk/>
          <pc:sldMk cId="1581611855" sldId="262"/>
        </pc:sldMkLst>
      </pc:sldChg>
      <pc:sldChg chg="addSp delSp mod">
        <pc:chgData name="Hung Do" userId="f7c70c07-4541-46d9-8d6c-a4492e5fd1a3" providerId="ADAL" clId="{76647492-EB3A-4015-B674-295B3348707F}" dt="2021-04-22T14:27:30.314" v="40" actId="478"/>
        <pc:sldMkLst>
          <pc:docMk/>
          <pc:sldMk cId="90369673" sldId="263"/>
        </pc:sldMkLst>
        <pc:picChg chg="add del">
          <ac:chgData name="Hung Do" userId="f7c70c07-4541-46d9-8d6c-a4492e5fd1a3" providerId="ADAL" clId="{76647492-EB3A-4015-B674-295B3348707F}" dt="2021-04-22T14:27:30.314" v="40" actId="478"/>
          <ac:picMkLst>
            <pc:docMk/>
            <pc:sldMk cId="90369673" sldId="263"/>
            <ac:picMk id="4" creationId="{00000000-0000-0000-0000-000000000000}"/>
          </ac:picMkLst>
        </pc:picChg>
      </pc:sldChg>
      <pc:sldChg chg="modSp mod">
        <pc:chgData name="Hung Do" userId="f7c70c07-4541-46d9-8d6c-a4492e5fd1a3" providerId="ADAL" clId="{76647492-EB3A-4015-B674-295B3348707F}" dt="2021-04-22T16:34:35.242" v="453" actId="20577"/>
        <pc:sldMkLst>
          <pc:docMk/>
          <pc:sldMk cId="101825291" sldId="264"/>
        </pc:sldMkLst>
        <pc:spChg chg="mod">
          <ac:chgData name="Hung Do" userId="f7c70c07-4541-46d9-8d6c-a4492e5fd1a3" providerId="ADAL" clId="{76647492-EB3A-4015-B674-295B3348707F}" dt="2021-04-22T16:33:52.913" v="375" actId="14100"/>
          <ac:spMkLst>
            <pc:docMk/>
            <pc:sldMk cId="101825291" sldId="264"/>
            <ac:spMk id="15" creationId="{00000000-0000-0000-0000-000000000000}"/>
          </ac:spMkLst>
        </pc:spChg>
        <pc:spChg chg="mod">
          <ac:chgData name="Hung Do" userId="f7c70c07-4541-46d9-8d6c-a4492e5fd1a3" providerId="ADAL" clId="{76647492-EB3A-4015-B674-295B3348707F}" dt="2021-04-22T16:34:27.253" v="436" actId="20577"/>
          <ac:spMkLst>
            <pc:docMk/>
            <pc:sldMk cId="101825291" sldId="264"/>
            <ac:spMk id="19" creationId="{00000000-0000-0000-0000-000000000000}"/>
          </ac:spMkLst>
        </pc:spChg>
        <pc:spChg chg="mod">
          <ac:chgData name="Hung Do" userId="f7c70c07-4541-46d9-8d6c-a4492e5fd1a3" providerId="ADAL" clId="{76647492-EB3A-4015-B674-295B3348707F}" dt="2021-04-22T16:34:35.242" v="453" actId="20577"/>
          <ac:spMkLst>
            <pc:docMk/>
            <pc:sldMk cId="101825291" sldId="264"/>
            <ac:spMk id="24" creationId="{00000000-0000-0000-0000-000000000000}"/>
          </ac:spMkLst>
        </pc:spChg>
      </pc:sldChg>
      <pc:sldChg chg="addSp delSp modSp mod">
        <pc:chgData name="Hung Do" userId="f7c70c07-4541-46d9-8d6c-a4492e5fd1a3" providerId="ADAL" clId="{76647492-EB3A-4015-B674-295B3348707F}" dt="2021-04-23T16:35:15.549" v="863" actId="1076"/>
        <pc:sldMkLst>
          <pc:docMk/>
          <pc:sldMk cId="682483839" sldId="265"/>
        </pc:sldMkLst>
        <pc:spChg chg="mod">
          <ac:chgData name="Hung Do" userId="f7c70c07-4541-46d9-8d6c-a4492e5fd1a3" providerId="ADAL" clId="{76647492-EB3A-4015-B674-295B3348707F}" dt="2021-04-23T15:47:57.357" v="522" actId="14100"/>
          <ac:spMkLst>
            <pc:docMk/>
            <pc:sldMk cId="682483839" sldId="265"/>
            <ac:spMk id="3" creationId="{00000000-0000-0000-0000-000000000000}"/>
          </ac:spMkLst>
        </pc:spChg>
        <pc:spChg chg="mod">
          <ac:chgData name="Hung Do" userId="f7c70c07-4541-46d9-8d6c-a4492e5fd1a3" providerId="ADAL" clId="{76647492-EB3A-4015-B674-295B3348707F}" dt="2021-04-23T15:46:55.961" v="520" actId="20577"/>
          <ac:spMkLst>
            <pc:docMk/>
            <pc:sldMk cId="682483839" sldId="265"/>
            <ac:spMk id="4" creationId="{00000000-0000-0000-0000-000000000000}"/>
          </ac:spMkLst>
        </pc:spChg>
        <pc:spChg chg="del">
          <ac:chgData name="Hung Do" userId="f7c70c07-4541-46d9-8d6c-a4492e5fd1a3" providerId="ADAL" clId="{76647492-EB3A-4015-B674-295B3348707F}" dt="2021-04-22T15:46:49.118" v="328" actId="478"/>
          <ac:spMkLst>
            <pc:docMk/>
            <pc:sldMk cId="682483839" sldId="265"/>
            <ac:spMk id="5" creationId="{00000000-0000-0000-0000-000000000000}"/>
          </ac:spMkLst>
        </pc:spChg>
        <pc:spChg chg="mod">
          <ac:chgData name="Hung Do" userId="f7c70c07-4541-46d9-8d6c-a4492e5fd1a3" providerId="ADAL" clId="{76647492-EB3A-4015-B674-295B3348707F}" dt="2021-04-23T15:50:02.802" v="620" actId="1076"/>
          <ac:spMkLst>
            <pc:docMk/>
            <pc:sldMk cId="682483839" sldId="265"/>
            <ac:spMk id="8" creationId="{00000000-0000-0000-0000-000000000000}"/>
          </ac:spMkLst>
        </pc:spChg>
        <pc:spChg chg="mod">
          <ac:chgData name="Hung Do" userId="f7c70c07-4541-46d9-8d6c-a4492e5fd1a3" providerId="ADAL" clId="{76647492-EB3A-4015-B674-295B3348707F}" dt="2021-04-23T16:05:37.743" v="675" actId="1076"/>
          <ac:spMkLst>
            <pc:docMk/>
            <pc:sldMk cId="682483839" sldId="265"/>
            <ac:spMk id="11" creationId="{00000000-0000-0000-0000-000000000000}"/>
          </ac:spMkLst>
        </pc:spChg>
        <pc:spChg chg="mod">
          <ac:chgData name="Hung Do" userId="f7c70c07-4541-46d9-8d6c-a4492e5fd1a3" providerId="ADAL" clId="{76647492-EB3A-4015-B674-295B3348707F}" dt="2021-04-23T16:25:44.643" v="829" actId="1076"/>
          <ac:spMkLst>
            <pc:docMk/>
            <pc:sldMk cId="682483839" sldId="265"/>
            <ac:spMk id="12" creationId="{00000000-0000-0000-0000-000000000000}"/>
          </ac:spMkLst>
        </pc:spChg>
        <pc:spChg chg="add del mod">
          <ac:chgData name="Hung Do" userId="f7c70c07-4541-46d9-8d6c-a4492e5fd1a3" providerId="ADAL" clId="{76647492-EB3A-4015-B674-295B3348707F}" dt="2021-04-23T16:34:20.902" v="854" actId="1076"/>
          <ac:spMkLst>
            <pc:docMk/>
            <pc:sldMk cId="682483839" sldId="265"/>
            <ac:spMk id="21" creationId="{00000000-0000-0000-0000-000000000000}"/>
          </ac:spMkLst>
        </pc:spChg>
        <pc:spChg chg="del">
          <ac:chgData name="Hung Do" userId="f7c70c07-4541-46d9-8d6c-a4492e5fd1a3" providerId="ADAL" clId="{76647492-EB3A-4015-B674-295B3348707F}" dt="2021-04-23T16:34:14.864" v="851" actId="478"/>
          <ac:spMkLst>
            <pc:docMk/>
            <pc:sldMk cId="682483839" sldId="265"/>
            <ac:spMk id="23" creationId="{00000000-0000-0000-0000-000000000000}"/>
          </ac:spMkLst>
        </pc:spChg>
        <pc:spChg chg="add del mod">
          <ac:chgData name="Hung Do" userId="f7c70c07-4541-46d9-8d6c-a4492e5fd1a3" providerId="ADAL" clId="{76647492-EB3A-4015-B674-295B3348707F}" dt="2021-04-23T16:34:20.902" v="854" actId="1076"/>
          <ac:spMkLst>
            <pc:docMk/>
            <pc:sldMk cId="682483839" sldId="265"/>
            <ac:spMk id="24" creationId="{5DB3A7C3-0FE7-4877-94FB-E7209ECB7C23}"/>
          </ac:spMkLst>
        </pc:spChg>
        <pc:spChg chg="add mod">
          <ac:chgData name="Hung Do" userId="f7c70c07-4541-46d9-8d6c-a4492e5fd1a3" providerId="ADAL" clId="{76647492-EB3A-4015-B674-295B3348707F}" dt="2021-04-23T16:35:15.549" v="863" actId="1076"/>
          <ac:spMkLst>
            <pc:docMk/>
            <pc:sldMk cId="682483839" sldId="265"/>
            <ac:spMk id="27" creationId="{E9721560-D57E-4825-A569-4DF70A00FDB5}"/>
          </ac:spMkLst>
        </pc:spChg>
        <pc:picChg chg="add del">
          <ac:chgData name="Hung Do" userId="f7c70c07-4541-46d9-8d6c-a4492e5fd1a3" providerId="ADAL" clId="{76647492-EB3A-4015-B674-295B3348707F}" dt="2021-04-23T16:19:31.577" v="734" actId="21"/>
          <ac:picMkLst>
            <pc:docMk/>
            <pc:sldMk cId="682483839" sldId="265"/>
            <ac:picMk id="7" creationId="{00000000-0000-0000-0000-000000000000}"/>
          </ac:picMkLst>
        </pc:picChg>
        <pc:picChg chg="del">
          <ac:chgData name="Hung Do" userId="f7c70c07-4541-46d9-8d6c-a4492e5fd1a3" providerId="ADAL" clId="{76647492-EB3A-4015-B674-295B3348707F}" dt="2021-04-23T15:56:32.845" v="646" actId="478"/>
          <ac:picMkLst>
            <pc:docMk/>
            <pc:sldMk cId="682483839" sldId="265"/>
            <ac:picMk id="9" creationId="{00000000-0000-0000-0000-000000000000}"/>
          </ac:picMkLst>
        </pc:picChg>
        <pc:picChg chg="del">
          <ac:chgData name="Hung Do" userId="f7c70c07-4541-46d9-8d6c-a4492e5fd1a3" providerId="ADAL" clId="{76647492-EB3A-4015-B674-295B3348707F}" dt="2021-04-23T15:47:51.114" v="521" actId="478"/>
          <ac:picMkLst>
            <pc:docMk/>
            <pc:sldMk cId="682483839" sldId="265"/>
            <ac:picMk id="13" creationId="{00000000-0000-0000-0000-000000000000}"/>
          </ac:picMkLst>
        </pc:picChg>
        <pc:picChg chg="add del">
          <ac:chgData name="Hung Do" userId="f7c70c07-4541-46d9-8d6c-a4492e5fd1a3" providerId="ADAL" clId="{76647492-EB3A-4015-B674-295B3348707F}" dt="2021-04-23T15:59:47.176" v="666" actId="478"/>
          <ac:picMkLst>
            <pc:docMk/>
            <pc:sldMk cId="682483839" sldId="265"/>
            <ac:picMk id="14" creationId="{00000000-0000-0000-0000-000000000000}"/>
          </ac:picMkLst>
        </pc:picChg>
        <pc:picChg chg="del">
          <ac:chgData name="Hung Do" userId="f7c70c07-4541-46d9-8d6c-a4492e5fd1a3" providerId="ADAL" clId="{76647492-EB3A-4015-B674-295B3348707F}" dt="2021-04-23T16:18:46.258" v="725" actId="478"/>
          <ac:picMkLst>
            <pc:docMk/>
            <pc:sldMk cId="682483839" sldId="265"/>
            <ac:picMk id="15" creationId="{00000000-0000-0000-0000-000000000000}"/>
          </ac:picMkLst>
        </pc:picChg>
        <pc:picChg chg="add del mod">
          <ac:chgData name="Hung Do" userId="f7c70c07-4541-46d9-8d6c-a4492e5fd1a3" providerId="ADAL" clId="{76647492-EB3A-4015-B674-295B3348707F}" dt="2021-04-23T16:21:20.824" v="770"/>
          <ac:picMkLst>
            <pc:docMk/>
            <pc:sldMk cId="682483839" sldId="265"/>
            <ac:picMk id="22" creationId="{855BBF52-43E8-46D3-9470-4657461A4F1F}"/>
          </ac:picMkLst>
        </pc:picChg>
        <pc:picChg chg="del">
          <ac:chgData name="Hung Do" userId="f7c70c07-4541-46d9-8d6c-a4492e5fd1a3" providerId="ADAL" clId="{76647492-EB3A-4015-B674-295B3348707F}" dt="2021-04-23T16:30:20.261" v="844" actId="478"/>
          <ac:picMkLst>
            <pc:docMk/>
            <pc:sldMk cId="682483839" sldId="265"/>
            <ac:picMk id="25" creationId="{00000000-0000-0000-0000-000000000000}"/>
          </ac:picMkLst>
        </pc:picChg>
        <pc:picChg chg="add mod">
          <ac:chgData name="Hung Do" userId="f7c70c07-4541-46d9-8d6c-a4492e5fd1a3" providerId="ADAL" clId="{76647492-EB3A-4015-B674-295B3348707F}" dt="2021-04-23T16:00:43.684" v="669" actId="1076"/>
          <ac:picMkLst>
            <pc:docMk/>
            <pc:sldMk cId="682483839" sldId="265"/>
            <ac:picMk id="1026" creationId="{C5DA2035-867C-48F9-A092-288423C67E6F}"/>
          </ac:picMkLst>
        </pc:picChg>
        <pc:picChg chg="add del mod">
          <ac:chgData name="Hung Do" userId="f7c70c07-4541-46d9-8d6c-a4492e5fd1a3" providerId="ADAL" clId="{76647492-EB3A-4015-B674-295B3348707F}" dt="2021-04-23T16:19:34.989" v="740"/>
          <ac:picMkLst>
            <pc:docMk/>
            <pc:sldMk cId="682483839" sldId="265"/>
            <ac:picMk id="1028" creationId="{2E3D441C-CD68-4982-B034-59D97CAEEA72}"/>
          </ac:picMkLst>
        </pc:picChg>
        <pc:picChg chg="add del mod">
          <ac:chgData name="Hung Do" userId="f7c70c07-4541-46d9-8d6c-a4492e5fd1a3" providerId="ADAL" clId="{76647492-EB3A-4015-B674-295B3348707F}" dt="2021-04-23T16:23:17.222" v="788"/>
          <ac:picMkLst>
            <pc:docMk/>
            <pc:sldMk cId="682483839" sldId="265"/>
            <ac:picMk id="1030" creationId="{B506CFB9-6388-487D-820C-6E3F0C79C272}"/>
          </ac:picMkLst>
        </pc:picChg>
        <pc:picChg chg="add del mod">
          <ac:chgData name="Hung Do" userId="f7c70c07-4541-46d9-8d6c-a4492e5fd1a3" providerId="ADAL" clId="{76647492-EB3A-4015-B674-295B3348707F}" dt="2021-04-23T16:33:50.064" v="847" actId="478"/>
          <ac:picMkLst>
            <pc:docMk/>
            <pc:sldMk cId="682483839" sldId="265"/>
            <ac:picMk id="1032" creationId="{55A20A5A-478E-4AB9-81BB-BE0DE54C0ACF}"/>
          </ac:picMkLst>
        </pc:picChg>
        <pc:picChg chg="add mod">
          <ac:chgData name="Hung Do" userId="f7c70c07-4541-46d9-8d6c-a4492e5fd1a3" providerId="ADAL" clId="{76647492-EB3A-4015-B674-295B3348707F}" dt="2021-04-23T16:34:28.429" v="858" actId="1076"/>
          <ac:picMkLst>
            <pc:docMk/>
            <pc:sldMk cId="682483839" sldId="265"/>
            <ac:picMk id="1034" creationId="{034439E0-F0BF-4BF3-9328-D3B3DDBD5D5A}"/>
          </ac:picMkLst>
        </pc:picChg>
      </pc:sldChg>
      <pc:sldChg chg="modSp mod modNotesTx">
        <pc:chgData name="Hung Do" userId="f7c70c07-4541-46d9-8d6c-a4492e5fd1a3" providerId="ADAL" clId="{76647492-EB3A-4015-B674-295B3348707F}" dt="2021-04-22T14:27:18.643" v="38"/>
        <pc:sldMkLst>
          <pc:docMk/>
          <pc:sldMk cId="130145138" sldId="267"/>
        </pc:sldMkLst>
        <pc:spChg chg="mod">
          <ac:chgData name="Hung Do" userId="f7c70c07-4541-46d9-8d6c-a4492e5fd1a3" providerId="ADAL" clId="{76647492-EB3A-4015-B674-295B3348707F}" dt="2021-04-22T14:24:21.003" v="20" actId="14100"/>
          <ac:spMkLst>
            <pc:docMk/>
            <pc:sldMk cId="130145138" sldId="267"/>
            <ac:spMk id="50" creationId="{00000000-0000-0000-0000-000000000000}"/>
          </ac:spMkLst>
        </pc:spChg>
        <pc:spChg chg="mod">
          <ac:chgData name="Hung Do" userId="f7c70c07-4541-46d9-8d6c-a4492e5fd1a3" providerId="ADAL" clId="{76647492-EB3A-4015-B674-295B3348707F}" dt="2021-04-22T14:24:18.195" v="19" actId="14100"/>
          <ac:spMkLst>
            <pc:docMk/>
            <pc:sldMk cId="130145138" sldId="267"/>
            <ac:spMk id="51" creationId="{00000000-0000-0000-0000-000000000000}"/>
          </ac:spMkLst>
        </pc:spChg>
        <pc:spChg chg="mod">
          <ac:chgData name="Hung Do" userId="f7c70c07-4541-46d9-8d6c-a4492e5fd1a3" providerId="ADAL" clId="{76647492-EB3A-4015-B674-295B3348707F}" dt="2021-04-22T14:24:35.352" v="32" actId="1036"/>
          <ac:spMkLst>
            <pc:docMk/>
            <pc:sldMk cId="130145138" sldId="267"/>
            <ac:spMk id="52" creationId="{00000000-0000-0000-0000-000000000000}"/>
          </ac:spMkLst>
        </pc:spChg>
        <pc:spChg chg="mod">
          <ac:chgData name="Hung Do" userId="f7c70c07-4541-46d9-8d6c-a4492e5fd1a3" providerId="ADAL" clId="{76647492-EB3A-4015-B674-295B3348707F}" dt="2021-04-22T14:25:00.030" v="35"/>
          <ac:spMkLst>
            <pc:docMk/>
            <pc:sldMk cId="130145138" sldId="267"/>
            <ac:spMk id="53" creationId="{00000000-0000-0000-0000-000000000000}"/>
          </ac:spMkLst>
        </pc:spChg>
        <pc:spChg chg="mod">
          <ac:chgData name="Hung Do" userId="f7c70c07-4541-46d9-8d6c-a4492e5fd1a3" providerId="ADAL" clId="{76647492-EB3A-4015-B674-295B3348707F}" dt="2021-04-22T14:25:13.418" v="36"/>
          <ac:spMkLst>
            <pc:docMk/>
            <pc:sldMk cId="130145138" sldId="267"/>
            <ac:spMk id="69" creationId="{00000000-0000-0000-0000-000000000000}"/>
          </ac:spMkLst>
        </pc:spChg>
        <pc:spChg chg="mod">
          <ac:chgData name="Hung Do" userId="f7c70c07-4541-46d9-8d6c-a4492e5fd1a3" providerId="ADAL" clId="{76647492-EB3A-4015-B674-295B3348707F}" dt="2021-04-22T14:27:18.643" v="38"/>
          <ac:spMkLst>
            <pc:docMk/>
            <pc:sldMk cId="130145138" sldId="267"/>
            <ac:spMk id="71" creationId="{00000000-0000-0000-0000-000000000000}"/>
          </ac:spMkLst>
        </pc:spChg>
        <pc:spChg chg="mod">
          <ac:chgData name="Hung Do" userId="f7c70c07-4541-46d9-8d6c-a4492e5fd1a3" providerId="ADAL" clId="{76647492-EB3A-4015-B674-295B3348707F}" dt="2021-04-22T14:25:40.874" v="37"/>
          <ac:spMkLst>
            <pc:docMk/>
            <pc:sldMk cId="130145138" sldId="267"/>
            <ac:spMk id="73" creationId="{00000000-0000-0000-0000-000000000000}"/>
          </ac:spMkLst>
        </pc:spChg>
      </pc:sldChg>
      <pc:sldChg chg="delSp modSp mod ord">
        <pc:chgData name="Hung Do" userId="f7c70c07-4541-46d9-8d6c-a4492e5fd1a3" providerId="ADAL" clId="{76647492-EB3A-4015-B674-295B3348707F}" dt="2021-04-23T23:04:36.918" v="916" actId="1076"/>
        <pc:sldMkLst>
          <pc:docMk/>
          <pc:sldMk cId="844342388" sldId="269"/>
        </pc:sldMkLst>
        <pc:spChg chg="mod">
          <ac:chgData name="Hung Do" userId="f7c70c07-4541-46d9-8d6c-a4492e5fd1a3" providerId="ADAL" clId="{76647492-EB3A-4015-B674-295B3348707F}" dt="2021-04-23T23:04:30.286" v="914" actId="1076"/>
          <ac:spMkLst>
            <pc:docMk/>
            <pc:sldMk cId="844342388" sldId="269"/>
            <ac:spMk id="4" creationId="{00000000-0000-0000-0000-000000000000}"/>
          </ac:spMkLst>
        </pc:spChg>
        <pc:spChg chg="mod">
          <ac:chgData name="Hung Do" userId="f7c70c07-4541-46d9-8d6c-a4492e5fd1a3" providerId="ADAL" clId="{76647492-EB3A-4015-B674-295B3348707F}" dt="2021-04-23T23:04:33.573" v="915" actId="1076"/>
          <ac:spMkLst>
            <pc:docMk/>
            <pc:sldMk cId="844342388" sldId="269"/>
            <ac:spMk id="6" creationId="{00000000-0000-0000-0000-000000000000}"/>
          </ac:spMkLst>
        </pc:spChg>
        <pc:spChg chg="mod">
          <ac:chgData name="Hung Do" userId="f7c70c07-4541-46d9-8d6c-a4492e5fd1a3" providerId="ADAL" clId="{76647492-EB3A-4015-B674-295B3348707F}" dt="2021-04-23T23:04:36.918" v="916" actId="1076"/>
          <ac:spMkLst>
            <pc:docMk/>
            <pc:sldMk cId="844342388" sldId="269"/>
            <ac:spMk id="7" creationId="{00000000-0000-0000-0000-000000000000}"/>
          </ac:spMkLst>
        </pc:spChg>
        <pc:spChg chg="mod">
          <ac:chgData name="Hung Do" userId="f7c70c07-4541-46d9-8d6c-a4492e5fd1a3" providerId="ADAL" clId="{76647492-EB3A-4015-B674-295B3348707F}" dt="2021-04-23T23:04:27.662" v="913" actId="1076"/>
          <ac:spMkLst>
            <pc:docMk/>
            <pc:sldMk cId="844342388" sldId="269"/>
            <ac:spMk id="8" creationId="{00000000-0000-0000-0000-000000000000}"/>
          </ac:spMkLst>
        </pc:spChg>
        <pc:spChg chg="del mod">
          <ac:chgData name="Hung Do" userId="f7c70c07-4541-46d9-8d6c-a4492e5fd1a3" providerId="ADAL" clId="{76647492-EB3A-4015-B674-295B3348707F}" dt="2021-04-23T23:03:56.031" v="911" actId="478"/>
          <ac:spMkLst>
            <pc:docMk/>
            <pc:sldMk cId="844342388" sldId="269"/>
            <ac:spMk id="9" creationId="{00000000-0000-0000-0000-000000000000}"/>
          </ac:spMkLst>
        </pc:spChg>
        <pc:spChg chg="del">
          <ac:chgData name="Hung Do" userId="f7c70c07-4541-46d9-8d6c-a4492e5fd1a3" providerId="ADAL" clId="{76647492-EB3A-4015-B674-295B3348707F}" dt="2021-04-23T23:03:59.360" v="912" actId="478"/>
          <ac:spMkLst>
            <pc:docMk/>
            <pc:sldMk cId="844342388" sldId="269"/>
            <ac:spMk id="10" creationId="{00000000-0000-0000-0000-000000000000}"/>
          </ac:spMkLst>
        </pc:spChg>
        <pc:spChg chg="mod">
          <ac:chgData name="Hung Do" userId="f7c70c07-4541-46d9-8d6c-a4492e5fd1a3" providerId="ADAL" clId="{76647492-EB3A-4015-B674-295B3348707F}" dt="2021-04-22T16:27:37.343" v="342" actId="6549"/>
          <ac:spMkLst>
            <pc:docMk/>
            <pc:sldMk cId="844342388" sldId="269"/>
            <ac:spMk id="11" creationId="{00000000-0000-0000-0000-000000000000}"/>
          </ac:spMkLst>
        </pc:spChg>
      </pc:sldChg>
      <pc:sldChg chg="addSp modSp mod ord modNotesTx">
        <pc:chgData name="Hung Do" userId="f7c70c07-4541-46d9-8d6c-a4492e5fd1a3" providerId="ADAL" clId="{76647492-EB3A-4015-B674-295B3348707F}" dt="2021-04-23T23:04:51.190" v="917" actId="1076"/>
        <pc:sldMkLst>
          <pc:docMk/>
          <pc:sldMk cId="1248335886" sldId="270"/>
        </pc:sldMkLst>
        <pc:spChg chg="mod">
          <ac:chgData name="Hung Do" userId="f7c70c07-4541-46d9-8d6c-a4492e5fd1a3" providerId="ADAL" clId="{76647492-EB3A-4015-B674-295B3348707F}" dt="2021-04-23T15:36:34.866" v="476" actId="1076"/>
          <ac:spMkLst>
            <pc:docMk/>
            <pc:sldMk cId="1248335886" sldId="270"/>
            <ac:spMk id="4" creationId="{00000000-0000-0000-0000-000000000000}"/>
          </ac:spMkLst>
        </pc:spChg>
        <pc:spChg chg="mod">
          <ac:chgData name="Hung Do" userId="f7c70c07-4541-46d9-8d6c-a4492e5fd1a3" providerId="ADAL" clId="{76647492-EB3A-4015-B674-295B3348707F}" dt="2021-04-23T23:03:02.976" v="871" actId="1076"/>
          <ac:spMkLst>
            <pc:docMk/>
            <pc:sldMk cId="1248335886" sldId="270"/>
            <ac:spMk id="5" creationId="{00000000-0000-0000-0000-000000000000}"/>
          </ac:spMkLst>
        </pc:spChg>
        <pc:spChg chg="mod">
          <ac:chgData name="Hung Do" userId="f7c70c07-4541-46d9-8d6c-a4492e5fd1a3" providerId="ADAL" clId="{76647492-EB3A-4015-B674-295B3348707F}" dt="2021-04-23T23:03:19.927" v="874" actId="1076"/>
          <ac:spMkLst>
            <pc:docMk/>
            <pc:sldMk cId="1248335886" sldId="270"/>
            <ac:spMk id="6" creationId="{00000000-0000-0000-0000-000000000000}"/>
          </ac:spMkLst>
        </pc:spChg>
        <pc:spChg chg="mod">
          <ac:chgData name="Hung Do" userId="f7c70c07-4541-46d9-8d6c-a4492e5fd1a3" providerId="ADAL" clId="{76647492-EB3A-4015-B674-295B3348707F}" dt="2021-04-23T23:03:28.591" v="877" actId="1076"/>
          <ac:spMkLst>
            <pc:docMk/>
            <pc:sldMk cId="1248335886" sldId="270"/>
            <ac:spMk id="7" creationId="{00000000-0000-0000-0000-000000000000}"/>
          </ac:spMkLst>
        </pc:spChg>
        <pc:spChg chg="mod">
          <ac:chgData name="Hung Do" userId="f7c70c07-4541-46d9-8d6c-a4492e5fd1a3" providerId="ADAL" clId="{76647492-EB3A-4015-B674-295B3348707F}" dt="2021-04-23T15:34:15.409" v="475" actId="20577"/>
          <ac:spMkLst>
            <pc:docMk/>
            <pc:sldMk cId="1248335886" sldId="270"/>
            <ac:spMk id="8" creationId="{00000000-0000-0000-0000-000000000000}"/>
          </ac:spMkLst>
        </pc:spChg>
        <pc:spChg chg="add mod">
          <ac:chgData name="Hung Do" userId="f7c70c07-4541-46d9-8d6c-a4492e5fd1a3" providerId="ADAL" clId="{76647492-EB3A-4015-B674-295B3348707F}" dt="2021-04-23T23:04:51.190" v="917" actId="1076"/>
          <ac:spMkLst>
            <pc:docMk/>
            <pc:sldMk cId="1248335886" sldId="270"/>
            <ac:spMk id="9" creationId="{F782D2A3-3296-48DB-A659-147DC813EE5F}"/>
          </ac:spMkLst>
        </pc:spChg>
      </pc:sldChg>
      <pc:sldChg chg="addSp delSp modSp new mod">
        <pc:chgData name="Hung Do" userId="f7c70c07-4541-46d9-8d6c-a4492e5fd1a3" providerId="ADAL" clId="{76647492-EB3A-4015-B674-295B3348707F}" dt="2021-04-22T16:38:18.434" v="456" actId="20577"/>
        <pc:sldMkLst>
          <pc:docMk/>
          <pc:sldMk cId="322124472" sldId="271"/>
        </pc:sldMkLst>
        <pc:spChg chg="del">
          <ac:chgData name="Hung Do" userId="f7c70c07-4541-46d9-8d6c-a4492e5fd1a3" providerId="ADAL" clId="{76647492-EB3A-4015-B674-295B3348707F}" dt="2021-04-22T16:31:33.518" v="344" actId="478"/>
          <ac:spMkLst>
            <pc:docMk/>
            <pc:sldMk cId="322124472" sldId="271"/>
            <ac:spMk id="2" creationId="{9D82FB71-20C7-4AAC-8D1C-379DAF054057}"/>
          </ac:spMkLst>
        </pc:spChg>
        <pc:spChg chg="del">
          <ac:chgData name="Hung Do" userId="f7c70c07-4541-46d9-8d6c-a4492e5fd1a3" providerId="ADAL" clId="{76647492-EB3A-4015-B674-295B3348707F}" dt="2021-04-22T16:31:34.539" v="345" actId="478"/>
          <ac:spMkLst>
            <pc:docMk/>
            <pc:sldMk cId="322124472" sldId="271"/>
            <ac:spMk id="3" creationId="{9AA03CC7-3682-4D4F-9423-EC09945B35BF}"/>
          </ac:spMkLst>
        </pc:spChg>
        <pc:graphicFrameChg chg="add mod">
          <ac:chgData name="Hung Do" userId="f7c70c07-4541-46d9-8d6c-a4492e5fd1a3" providerId="ADAL" clId="{76647492-EB3A-4015-B674-295B3348707F}" dt="2021-04-22T16:38:18.434" v="456" actId="20577"/>
          <ac:graphicFrameMkLst>
            <pc:docMk/>
            <pc:sldMk cId="322124472" sldId="271"/>
            <ac:graphicFrameMk id="4" creationId="{FF33D3B0-8BFD-4719-AACA-71B31CFC033E}"/>
          </ac:graphicFrameMkLst>
        </pc:graphicFrameChg>
      </pc:sldChg>
      <pc:sldChg chg="modSp new mod">
        <pc:chgData name="Hung Do" userId="f7c70c07-4541-46d9-8d6c-a4492e5fd1a3" providerId="ADAL" clId="{76647492-EB3A-4015-B674-295B3348707F}" dt="2021-04-23T16:17:45.362" v="724" actId="20577"/>
        <pc:sldMkLst>
          <pc:docMk/>
          <pc:sldMk cId="175644547" sldId="272"/>
        </pc:sldMkLst>
        <pc:spChg chg="mod">
          <ac:chgData name="Hung Do" userId="f7c70c07-4541-46d9-8d6c-a4492e5fd1a3" providerId="ADAL" clId="{76647492-EB3A-4015-B674-295B3348707F}" dt="2021-04-23T16:17:45.362" v="724" actId="20577"/>
          <ac:spMkLst>
            <pc:docMk/>
            <pc:sldMk cId="175644547" sldId="272"/>
            <ac:spMk id="3" creationId="{11E1D378-965F-4B91-85C9-8743C078C1ED}"/>
          </ac:spMkLst>
        </pc:spChg>
      </pc:sldChg>
      <pc:sldChg chg="addSp delSp modSp new mod">
        <pc:chgData name="Hung Do" userId="f7c70c07-4541-46d9-8d6c-a4492e5fd1a3" providerId="ADAL" clId="{76647492-EB3A-4015-B674-295B3348707F}" dt="2021-04-23T23:34:00.715" v="1414" actId="1076"/>
        <pc:sldMkLst>
          <pc:docMk/>
          <pc:sldMk cId="2456681058" sldId="273"/>
        </pc:sldMkLst>
        <pc:spChg chg="del">
          <ac:chgData name="Hung Do" userId="f7c70c07-4541-46d9-8d6c-a4492e5fd1a3" providerId="ADAL" clId="{76647492-EB3A-4015-B674-295B3348707F}" dt="2021-04-23T23:08:43.115" v="920" actId="478"/>
          <ac:spMkLst>
            <pc:docMk/>
            <pc:sldMk cId="2456681058" sldId="273"/>
            <ac:spMk id="2" creationId="{2A15385F-5413-496F-83B4-F34AA6446079}"/>
          </ac:spMkLst>
        </pc:spChg>
        <pc:spChg chg="del">
          <ac:chgData name="Hung Do" userId="f7c70c07-4541-46d9-8d6c-a4492e5fd1a3" providerId="ADAL" clId="{76647492-EB3A-4015-B674-295B3348707F}" dt="2021-04-23T23:08:39.611" v="919" actId="478"/>
          <ac:spMkLst>
            <pc:docMk/>
            <pc:sldMk cId="2456681058" sldId="273"/>
            <ac:spMk id="3" creationId="{9BA6A75D-24F7-495C-9CAD-D83DA316C0B8}"/>
          </ac:spMkLst>
        </pc:spChg>
        <pc:spChg chg="add mod">
          <ac:chgData name="Hung Do" userId="f7c70c07-4541-46d9-8d6c-a4492e5fd1a3" providerId="ADAL" clId="{76647492-EB3A-4015-B674-295B3348707F}" dt="2021-04-23T23:23:02.885" v="1012" actId="208"/>
          <ac:spMkLst>
            <pc:docMk/>
            <pc:sldMk cId="2456681058" sldId="273"/>
            <ac:spMk id="6" creationId="{8340B5A3-58A1-4A97-BFE1-3950F08BF201}"/>
          </ac:spMkLst>
        </pc:spChg>
        <pc:spChg chg="add mod">
          <ac:chgData name="Hung Do" userId="f7c70c07-4541-46d9-8d6c-a4492e5fd1a3" providerId="ADAL" clId="{76647492-EB3A-4015-B674-295B3348707F}" dt="2021-04-23T23:27:34.983" v="1154" actId="207"/>
          <ac:spMkLst>
            <pc:docMk/>
            <pc:sldMk cId="2456681058" sldId="273"/>
            <ac:spMk id="7" creationId="{FA6314BD-E7B7-4FA6-8996-5F33F8683EFF}"/>
          </ac:spMkLst>
        </pc:spChg>
        <pc:spChg chg="add mod">
          <ac:chgData name="Hung Do" userId="f7c70c07-4541-46d9-8d6c-a4492e5fd1a3" providerId="ADAL" clId="{76647492-EB3A-4015-B674-295B3348707F}" dt="2021-04-23T23:26:12.988" v="1129" actId="1076"/>
          <ac:spMkLst>
            <pc:docMk/>
            <pc:sldMk cId="2456681058" sldId="273"/>
            <ac:spMk id="8" creationId="{D32CBC17-5026-4746-AFAF-E1C72E11D619}"/>
          </ac:spMkLst>
        </pc:spChg>
        <pc:spChg chg="add mod">
          <ac:chgData name="Hung Do" userId="f7c70c07-4541-46d9-8d6c-a4492e5fd1a3" providerId="ADAL" clId="{76647492-EB3A-4015-B674-295B3348707F}" dt="2021-04-23T23:26:26.421" v="1131" actId="571"/>
          <ac:spMkLst>
            <pc:docMk/>
            <pc:sldMk cId="2456681058" sldId="273"/>
            <ac:spMk id="10" creationId="{75546F40-E787-4101-9B55-E22DDDE46384}"/>
          </ac:spMkLst>
        </pc:spChg>
        <pc:spChg chg="add mod">
          <ac:chgData name="Hung Do" userId="f7c70c07-4541-46d9-8d6c-a4492e5fd1a3" providerId="ADAL" clId="{76647492-EB3A-4015-B674-295B3348707F}" dt="2021-04-23T23:30:31.664" v="1300" actId="1076"/>
          <ac:spMkLst>
            <pc:docMk/>
            <pc:sldMk cId="2456681058" sldId="273"/>
            <ac:spMk id="11" creationId="{BE1A779A-4A9B-43B9-99CA-81424D26B795}"/>
          </ac:spMkLst>
        </pc:spChg>
        <pc:spChg chg="add mod">
          <ac:chgData name="Hung Do" userId="f7c70c07-4541-46d9-8d6c-a4492e5fd1a3" providerId="ADAL" clId="{76647492-EB3A-4015-B674-295B3348707F}" dt="2021-04-23T23:33:16.724" v="1410" actId="6549"/>
          <ac:spMkLst>
            <pc:docMk/>
            <pc:sldMk cId="2456681058" sldId="273"/>
            <ac:spMk id="12" creationId="{97651FBD-C1A0-4EF7-B88B-44CE989A3559}"/>
          </ac:spMkLst>
        </pc:spChg>
        <pc:spChg chg="add mod">
          <ac:chgData name="Hung Do" userId="f7c70c07-4541-46d9-8d6c-a4492e5fd1a3" providerId="ADAL" clId="{76647492-EB3A-4015-B674-295B3348707F}" dt="2021-04-23T23:34:00.715" v="1414" actId="1076"/>
          <ac:spMkLst>
            <pc:docMk/>
            <pc:sldMk cId="2456681058" sldId="273"/>
            <ac:spMk id="13" creationId="{04E2BC68-FCBE-4300-88D2-E329A9D16B33}"/>
          </ac:spMkLst>
        </pc:spChg>
        <pc:picChg chg="add mod">
          <ac:chgData name="Hung Do" userId="f7c70c07-4541-46d9-8d6c-a4492e5fd1a3" providerId="ADAL" clId="{76647492-EB3A-4015-B674-295B3348707F}" dt="2021-04-23T23:08:53.498" v="922" actId="1076"/>
          <ac:picMkLst>
            <pc:docMk/>
            <pc:sldMk cId="2456681058" sldId="273"/>
            <ac:picMk id="5" creationId="{A5245A33-936F-425D-8C89-F9DBA3F6F222}"/>
          </ac:picMkLst>
        </pc:picChg>
        <pc:picChg chg="add mod">
          <ac:chgData name="Hung Do" userId="f7c70c07-4541-46d9-8d6c-a4492e5fd1a3" providerId="ADAL" clId="{76647492-EB3A-4015-B674-295B3348707F}" dt="2021-04-23T23:26:26.421" v="1131" actId="571"/>
          <ac:picMkLst>
            <pc:docMk/>
            <pc:sldMk cId="2456681058" sldId="273"/>
            <ac:picMk id="9" creationId="{7B4A35FA-360A-44AE-B9CF-46619CF46E8A}"/>
          </ac:picMkLst>
        </pc:picChg>
      </pc:sldChg>
      <pc:sldChg chg="addSp delSp modSp new mod modNotesTx">
        <pc:chgData name="Hung Do" userId="f7c70c07-4541-46d9-8d6c-a4492e5fd1a3" providerId="ADAL" clId="{76647492-EB3A-4015-B674-295B3348707F}" dt="2021-04-23T23:51:53.770" v="1469" actId="6549"/>
        <pc:sldMkLst>
          <pc:docMk/>
          <pc:sldMk cId="1525589601" sldId="274"/>
        </pc:sldMkLst>
        <pc:spChg chg="del">
          <ac:chgData name="Hung Do" userId="f7c70c07-4541-46d9-8d6c-a4492e5fd1a3" providerId="ADAL" clId="{76647492-EB3A-4015-B674-295B3348707F}" dt="2021-04-23T23:21:25.902" v="945" actId="478"/>
          <ac:spMkLst>
            <pc:docMk/>
            <pc:sldMk cId="1525589601" sldId="274"/>
            <ac:spMk id="2" creationId="{7E905A38-6C58-4D8B-ACB7-063C4CC23DE6}"/>
          </ac:spMkLst>
        </pc:spChg>
        <pc:spChg chg="del">
          <ac:chgData name="Hung Do" userId="f7c70c07-4541-46d9-8d6c-a4492e5fd1a3" providerId="ADAL" clId="{76647492-EB3A-4015-B674-295B3348707F}" dt="2021-04-23T23:21:27.738" v="946" actId="478"/>
          <ac:spMkLst>
            <pc:docMk/>
            <pc:sldMk cId="1525589601" sldId="274"/>
            <ac:spMk id="3" creationId="{70203927-5A63-4B58-8230-F7A09200861A}"/>
          </ac:spMkLst>
        </pc:spChg>
        <pc:spChg chg="add mod">
          <ac:chgData name="Hung Do" userId="f7c70c07-4541-46d9-8d6c-a4492e5fd1a3" providerId="ADAL" clId="{76647492-EB3A-4015-B674-295B3348707F}" dt="2021-04-23T23:20:46.115" v="942" actId="1076"/>
          <ac:spMkLst>
            <pc:docMk/>
            <pc:sldMk cId="1525589601" sldId="274"/>
            <ac:spMk id="5" creationId="{008A1EC6-1A03-438F-8021-1E947A09389A}"/>
          </ac:spMkLst>
        </pc:spChg>
        <pc:spChg chg="add del mod">
          <ac:chgData name="Hung Do" userId="f7c70c07-4541-46d9-8d6c-a4492e5fd1a3" providerId="ADAL" clId="{76647492-EB3A-4015-B674-295B3348707F}" dt="2021-04-23T23:46:04.592" v="1445" actId="478"/>
          <ac:spMkLst>
            <pc:docMk/>
            <pc:sldMk cId="1525589601" sldId="274"/>
            <ac:spMk id="7" creationId="{FF5FEE83-7C1A-47EE-92AC-11C80DA6D1E4}"/>
          </ac:spMkLst>
        </pc:spChg>
        <pc:spChg chg="add del mod">
          <ac:chgData name="Hung Do" userId="f7c70c07-4541-46d9-8d6c-a4492e5fd1a3" providerId="ADAL" clId="{76647492-EB3A-4015-B674-295B3348707F}" dt="2021-04-23T23:45:08.170" v="1431"/>
          <ac:spMkLst>
            <pc:docMk/>
            <pc:sldMk cId="1525589601" sldId="274"/>
            <ac:spMk id="8" creationId="{3A1C3FE8-1E34-4AFF-A990-FC2675C91492}"/>
          </ac:spMkLst>
        </pc:spChg>
        <pc:spChg chg="add del mod">
          <ac:chgData name="Hung Do" userId="f7c70c07-4541-46d9-8d6c-a4492e5fd1a3" providerId="ADAL" clId="{76647492-EB3A-4015-B674-295B3348707F}" dt="2021-04-23T23:45:08.170" v="1431"/>
          <ac:spMkLst>
            <pc:docMk/>
            <pc:sldMk cId="1525589601" sldId="274"/>
            <ac:spMk id="9" creationId="{8E051169-423A-45CD-B87E-CA6D8CA59BE5}"/>
          </ac:spMkLst>
        </pc:spChg>
        <pc:spChg chg="add mod">
          <ac:chgData name="Hung Do" userId="f7c70c07-4541-46d9-8d6c-a4492e5fd1a3" providerId="ADAL" clId="{76647492-EB3A-4015-B674-295B3348707F}" dt="2021-04-23T23:45:30.540" v="1434" actId="207"/>
          <ac:spMkLst>
            <pc:docMk/>
            <pc:sldMk cId="1525589601" sldId="274"/>
            <ac:spMk id="10" creationId="{AE20F428-BD95-4F22-AA54-9E5B4C2C861D}"/>
          </ac:spMkLst>
        </pc:spChg>
        <pc:spChg chg="add mod">
          <ac:chgData name="Hung Do" userId="f7c70c07-4541-46d9-8d6c-a4492e5fd1a3" providerId="ADAL" clId="{76647492-EB3A-4015-B674-295B3348707F}" dt="2021-04-23T23:46:22.941" v="1450" actId="1076"/>
          <ac:spMkLst>
            <pc:docMk/>
            <pc:sldMk cId="1525589601" sldId="274"/>
            <ac:spMk id="11" creationId="{5DDC2534-BB1D-4734-9248-C3B9BA0A5481}"/>
          </ac:spMkLst>
        </pc:spChg>
        <pc:picChg chg="add mod">
          <ac:chgData name="Hung Do" userId="f7c70c07-4541-46d9-8d6c-a4492e5fd1a3" providerId="ADAL" clId="{76647492-EB3A-4015-B674-295B3348707F}" dt="2021-04-23T23:40:50.683" v="1420" actId="14100"/>
          <ac:picMkLst>
            <pc:docMk/>
            <pc:sldMk cId="1525589601" sldId="274"/>
            <ac:picMk id="4" creationId="{C9190C14-D9CB-4128-861B-4831AF68CA9F}"/>
          </ac:picMkLst>
        </pc:picChg>
      </pc:sldChg>
      <pc:sldChg chg="addSp delSp modSp new mod modNotesTx">
        <pc:chgData name="Hung Do" userId="f7c70c07-4541-46d9-8d6c-a4492e5fd1a3" providerId="ADAL" clId="{76647492-EB3A-4015-B674-295B3348707F}" dt="2021-04-24T00:36:18.739" v="2020" actId="14100"/>
        <pc:sldMkLst>
          <pc:docMk/>
          <pc:sldMk cId="2150228585" sldId="275"/>
        </pc:sldMkLst>
        <pc:spChg chg="del mod">
          <ac:chgData name="Hung Do" userId="f7c70c07-4541-46d9-8d6c-a4492e5fd1a3" providerId="ADAL" clId="{76647492-EB3A-4015-B674-295B3348707F}" dt="2021-04-23T23:52:49.864" v="1482" actId="478"/>
          <ac:spMkLst>
            <pc:docMk/>
            <pc:sldMk cId="2150228585" sldId="275"/>
            <ac:spMk id="2" creationId="{F15D23B1-9008-4703-8DFC-EA3953D999DB}"/>
          </ac:spMkLst>
        </pc:spChg>
        <pc:spChg chg="del">
          <ac:chgData name="Hung Do" userId="f7c70c07-4541-46d9-8d6c-a4492e5fd1a3" providerId="ADAL" clId="{76647492-EB3A-4015-B674-295B3348707F}" dt="2021-04-23T23:52:53.111" v="1483" actId="478"/>
          <ac:spMkLst>
            <pc:docMk/>
            <pc:sldMk cId="2150228585" sldId="275"/>
            <ac:spMk id="3" creationId="{7CC21D25-24B1-492E-857C-EA686AE05EFF}"/>
          </ac:spMkLst>
        </pc:spChg>
        <pc:spChg chg="add mod ord">
          <ac:chgData name="Hung Do" userId="f7c70c07-4541-46d9-8d6c-a4492e5fd1a3" providerId="ADAL" clId="{76647492-EB3A-4015-B674-295B3348707F}" dt="2021-04-24T00:11:26.729" v="1924" actId="1076"/>
          <ac:spMkLst>
            <pc:docMk/>
            <pc:sldMk cId="2150228585" sldId="275"/>
            <ac:spMk id="6" creationId="{B3228AF4-C79C-4EDC-9EAA-2481630E0F92}"/>
          </ac:spMkLst>
        </pc:spChg>
        <pc:spChg chg="add mod">
          <ac:chgData name="Hung Do" userId="f7c70c07-4541-46d9-8d6c-a4492e5fd1a3" providerId="ADAL" clId="{76647492-EB3A-4015-B674-295B3348707F}" dt="2021-04-24T00:19:57.893" v="2012" actId="1076"/>
          <ac:spMkLst>
            <pc:docMk/>
            <pc:sldMk cId="2150228585" sldId="275"/>
            <ac:spMk id="7" creationId="{07C64242-A4D8-486F-AC52-537CD615150B}"/>
          </ac:spMkLst>
        </pc:spChg>
        <pc:spChg chg="add mod">
          <ac:chgData name="Hung Do" userId="f7c70c07-4541-46d9-8d6c-a4492e5fd1a3" providerId="ADAL" clId="{76647492-EB3A-4015-B674-295B3348707F}" dt="2021-04-24T00:19:29.935" v="2003" actId="14100"/>
          <ac:spMkLst>
            <pc:docMk/>
            <pc:sldMk cId="2150228585" sldId="275"/>
            <ac:spMk id="8" creationId="{F18ACB37-43D9-4C95-8C9C-5E820D1F1812}"/>
          </ac:spMkLst>
        </pc:spChg>
        <pc:spChg chg="add mod">
          <ac:chgData name="Hung Do" userId="f7c70c07-4541-46d9-8d6c-a4492e5fd1a3" providerId="ADAL" clId="{76647492-EB3A-4015-B674-295B3348707F}" dt="2021-04-24T00:19:29.935" v="2003" actId="14100"/>
          <ac:spMkLst>
            <pc:docMk/>
            <pc:sldMk cId="2150228585" sldId="275"/>
            <ac:spMk id="9" creationId="{FD382C6D-C21A-4672-A97A-3333D7033453}"/>
          </ac:spMkLst>
        </pc:spChg>
        <pc:spChg chg="add mod">
          <ac:chgData name="Hung Do" userId="f7c70c07-4541-46d9-8d6c-a4492e5fd1a3" providerId="ADAL" clId="{76647492-EB3A-4015-B674-295B3348707F}" dt="2021-04-24T00:19:29.935" v="2003" actId="14100"/>
          <ac:spMkLst>
            <pc:docMk/>
            <pc:sldMk cId="2150228585" sldId="275"/>
            <ac:spMk id="10" creationId="{932694B4-757D-4BCF-9A6D-93FF6131CE20}"/>
          </ac:spMkLst>
        </pc:spChg>
        <pc:spChg chg="add mod">
          <ac:chgData name="Hung Do" userId="f7c70c07-4541-46d9-8d6c-a4492e5fd1a3" providerId="ADAL" clId="{76647492-EB3A-4015-B674-295B3348707F}" dt="2021-04-24T00:19:29.935" v="2003" actId="14100"/>
          <ac:spMkLst>
            <pc:docMk/>
            <pc:sldMk cId="2150228585" sldId="275"/>
            <ac:spMk id="11" creationId="{779F7550-DB90-4A3A-88F3-195E155CB778}"/>
          </ac:spMkLst>
        </pc:spChg>
        <pc:spChg chg="add mod">
          <ac:chgData name="Hung Do" userId="f7c70c07-4541-46d9-8d6c-a4492e5fd1a3" providerId="ADAL" clId="{76647492-EB3A-4015-B674-295B3348707F}" dt="2021-04-24T00:19:29.935" v="2003" actId="14100"/>
          <ac:spMkLst>
            <pc:docMk/>
            <pc:sldMk cId="2150228585" sldId="275"/>
            <ac:spMk id="12" creationId="{FC0990F8-06DF-408A-A210-145FAED87C9F}"/>
          </ac:spMkLst>
        </pc:spChg>
        <pc:spChg chg="add mod">
          <ac:chgData name="Hung Do" userId="f7c70c07-4541-46d9-8d6c-a4492e5fd1a3" providerId="ADAL" clId="{76647492-EB3A-4015-B674-295B3348707F}" dt="2021-04-24T00:18:05.487" v="1976" actId="1076"/>
          <ac:spMkLst>
            <pc:docMk/>
            <pc:sldMk cId="2150228585" sldId="275"/>
            <ac:spMk id="16" creationId="{869A6F0E-E0C4-416F-A7F0-E9BCACF80757}"/>
          </ac:spMkLst>
        </pc:spChg>
        <pc:spChg chg="add mod">
          <ac:chgData name="Hung Do" userId="f7c70c07-4541-46d9-8d6c-a4492e5fd1a3" providerId="ADAL" clId="{76647492-EB3A-4015-B674-295B3348707F}" dt="2021-04-24T00:36:18.739" v="2020" actId="14100"/>
          <ac:spMkLst>
            <pc:docMk/>
            <pc:sldMk cId="2150228585" sldId="275"/>
            <ac:spMk id="17" creationId="{739D1CDB-7643-4ED8-9C87-C2A872925AC8}"/>
          </ac:spMkLst>
        </pc:spChg>
        <pc:graphicFrameChg chg="add mod">
          <ac:chgData name="Hung Do" userId="f7c70c07-4541-46d9-8d6c-a4492e5fd1a3" providerId="ADAL" clId="{76647492-EB3A-4015-B674-295B3348707F}" dt="2021-04-24T00:19:49.363" v="2008" actId="1076"/>
          <ac:graphicFrameMkLst>
            <pc:docMk/>
            <pc:sldMk cId="2150228585" sldId="275"/>
            <ac:graphicFrameMk id="15" creationId="{8139BC0A-5E7A-4D01-89D7-876FDDD18A58}"/>
          </ac:graphicFrameMkLst>
        </pc:graphicFrameChg>
        <pc:picChg chg="add del mod modCrop">
          <ac:chgData name="Hung Do" userId="f7c70c07-4541-46d9-8d6c-a4492e5fd1a3" providerId="ADAL" clId="{76647492-EB3A-4015-B674-295B3348707F}" dt="2021-04-24T00:17:37.802" v="1970" actId="478"/>
          <ac:picMkLst>
            <pc:docMk/>
            <pc:sldMk cId="2150228585" sldId="275"/>
            <ac:picMk id="5" creationId="{4DF9404E-2982-4A49-B96F-870C367AD4E9}"/>
          </ac:picMkLst>
        </pc:picChg>
      </pc:sldChg>
      <pc:sldChg chg="addSp delSp modSp mod">
        <pc:chgData name="Hung Do" userId="f7c70c07-4541-46d9-8d6c-a4492e5fd1a3" providerId="ADAL" clId="{76647492-EB3A-4015-B674-295B3348707F}" dt="2021-05-08T03:46:25.358" v="2044" actId="207"/>
        <pc:sldMkLst>
          <pc:docMk/>
          <pc:sldMk cId="898106092" sldId="276"/>
        </pc:sldMkLst>
        <pc:spChg chg="mod">
          <ac:chgData name="Hung Do" userId="f7c70c07-4541-46d9-8d6c-a4492e5fd1a3" providerId="ADAL" clId="{76647492-EB3A-4015-B674-295B3348707F}" dt="2021-05-08T03:45:02.501" v="2033" actId="208"/>
          <ac:spMkLst>
            <pc:docMk/>
            <pc:sldMk cId="898106092" sldId="276"/>
            <ac:spMk id="12" creationId="{00000000-0000-0000-0000-000000000000}"/>
          </ac:spMkLst>
        </pc:spChg>
        <pc:spChg chg="mod">
          <ac:chgData name="Hung Do" userId="f7c70c07-4541-46d9-8d6c-a4492e5fd1a3" providerId="ADAL" clId="{76647492-EB3A-4015-B674-295B3348707F}" dt="2021-05-08T03:46:25.358" v="2044" actId="207"/>
          <ac:spMkLst>
            <pc:docMk/>
            <pc:sldMk cId="898106092" sldId="276"/>
            <ac:spMk id="13" creationId="{00000000-0000-0000-0000-000000000000}"/>
          </ac:spMkLst>
        </pc:spChg>
        <pc:picChg chg="mod">
          <ac:chgData name="Hung Do" userId="f7c70c07-4541-46d9-8d6c-a4492e5fd1a3" providerId="ADAL" clId="{76647492-EB3A-4015-B674-295B3348707F}" dt="2021-05-08T03:45:44.320" v="2039" actId="14100"/>
          <ac:picMkLst>
            <pc:docMk/>
            <pc:sldMk cId="898106092" sldId="276"/>
            <ac:picMk id="4" creationId="{00000000-0000-0000-0000-000000000000}"/>
          </ac:picMkLst>
        </pc:picChg>
        <pc:picChg chg="add del">
          <ac:chgData name="Hung Do" userId="f7c70c07-4541-46d9-8d6c-a4492e5fd1a3" providerId="ADAL" clId="{76647492-EB3A-4015-B674-295B3348707F}" dt="2021-05-08T03:43:39.451" v="2022"/>
          <ac:picMkLst>
            <pc:docMk/>
            <pc:sldMk cId="898106092" sldId="276"/>
            <ac:picMk id="1026" creationId="{A23566D8-5B94-427D-9D26-E20B19075C25}"/>
          </ac:picMkLst>
        </pc:picChg>
        <pc:picChg chg="add del mod">
          <ac:chgData name="Hung Do" userId="f7c70c07-4541-46d9-8d6c-a4492e5fd1a3" providerId="ADAL" clId="{76647492-EB3A-4015-B674-295B3348707F}" dt="2021-05-08T03:44:34.611" v="2030" actId="478"/>
          <ac:picMkLst>
            <pc:docMk/>
            <pc:sldMk cId="898106092" sldId="276"/>
            <ac:picMk id="1028" creationId="{7270C729-470E-488B-B9E4-24DA60D9B5FE}"/>
          </ac:picMkLst>
        </pc:picChg>
        <pc:picChg chg="add mod">
          <ac:chgData name="Hung Do" userId="f7c70c07-4541-46d9-8d6c-a4492e5fd1a3" providerId="ADAL" clId="{76647492-EB3A-4015-B674-295B3348707F}" dt="2021-05-08T03:45:06.950" v="2034" actId="1076"/>
          <ac:picMkLst>
            <pc:docMk/>
            <pc:sldMk cId="898106092" sldId="276"/>
            <ac:picMk id="1030" creationId="{36563AD5-8B8C-482F-8859-EE8FA5E36C12}"/>
          </ac:picMkLst>
        </pc:picChg>
        <pc:picChg chg="add mod">
          <ac:chgData name="Hung Do" userId="f7c70c07-4541-46d9-8d6c-a4492e5fd1a3" providerId="ADAL" clId="{76647492-EB3A-4015-B674-295B3348707F}" dt="2021-05-08T03:45:57.068" v="2043" actId="1076"/>
          <ac:picMkLst>
            <pc:docMk/>
            <pc:sldMk cId="898106092" sldId="276"/>
            <ac:picMk id="1032" creationId="{B25E35B5-B8FA-4460-8C47-D320513E542D}"/>
          </ac:picMkLst>
        </pc:picChg>
      </pc:sldChg>
    </pc:docChg>
  </pc:docChgLst>
  <pc:docChgLst>
    <pc:chgData name="Hung Do" userId="f7c70c07-4541-46d9-8d6c-a4492e5fd1a3" providerId="ADAL" clId="{12716A6A-2746-413A-947B-41FDF73EDF44}"/>
    <pc:docChg chg="undo custSel addSld modSld">
      <pc:chgData name="Hung Do" userId="f7c70c07-4541-46d9-8d6c-a4492e5fd1a3" providerId="ADAL" clId="{12716A6A-2746-413A-947B-41FDF73EDF44}" dt="2021-04-24T02:43:07.568" v="260" actId="27636"/>
      <pc:docMkLst>
        <pc:docMk/>
      </pc:docMkLst>
      <pc:sldChg chg="addSp delSp modSp mod">
        <pc:chgData name="Hung Do" userId="f7c70c07-4541-46d9-8d6c-a4492e5fd1a3" providerId="ADAL" clId="{12716A6A-2746-413A-947B-41FDF73EDF44}" dt="2021-04-24T02:34:22.365" v="180" actId="1076"/>
        <pc:sldMkLst>
          <pc:docMk/>
          <pc:sldMk cId="898106092" sldId="276"/>
        </pc:sldMkLst>
        <pc:spChg chg="mod">
          <ac:chgData name="Hung Do" userId="f7c70c07-4541-46d9-8d6c-a4492e5fd1a3" providerId="ADAL" clId="{12716A6A-2746-413A-947B-41FDF73EDF44}" dt="2021-04-24T02:26:45.634" v="164" actId="1076"/>
          <ac:spMkLst>
            <pc:docMk/>
            <pc:sldMk cId="898106092" sldId="276"/>
            <ac:spMk id="9" creationId="{00000000-0000-0000-0000-000000000000}"/>
          </ac:spMkLst>
        </pc:spChg>
        <pc:spChg chg="mod">
          <ac:chgData name="Hung Do" userId="f7c70c07-4541-46d9-8d6c-a4492e5fd1a3" providerId="ADAL" clId="{12716A6A-2746-413A-947B-41FDF73EDF44}" dt="2021-04-24T02:23:16.816" v="85" actId="1076"/>
          <ac:spMkLst>
            <pc:docMk/>
            <pc:sldMk cId="898106092" sldId="276"/>
            <ac:spMk id="12" creationId="{00000000-0000-0000-0000-000000000000}"/>
          </ac:spMkLst>
        </pc:spChg>
        <pc:spChg chg="mod">
          <ac:chgData name="Hung Do" userId="f7c70c07-4541-46d9-8d6c-a4492e5fd1a3" providerId="ADAL" clId="{12716A6A-2746-413A-947B-41FDF73EDF44}" dt="2021-04-24T02:17:16.417" v="36" actId="1076"/>
          <ac:spMkLst>
            <pc:docMk/>
            <pc:sldMk cId="898106092" sldId="276"/>
            <ac:spMk id="13" creationId="{00000000-0000-0000-0000-000000000000}"/>
          </ac:spMkLst>
        </pc:spChg>
        <pc:spChg chg="add del mod ord">
          <ac:chgData name="Hung Do" userId="f7c70c07-4541-46d9-8d6c-a4492e5fd1a3" providerId="ADAL" clId="{12716A6A-2746-413A-947B-41FDF73EDF44}" dt="2021-04-24T02:25:10.002" v="112" actId="207"/>
          <ac:spMkLst>
            <pc:docMk/>
            <pc:sldMk cId="898106092" sldId="276"/>
            <ac:spMk id="14" creationId="{52574A28-BBDF-4907-903B-9894F0FA03DA}"/>
          </ac:spMkLst>
        </pc:spChg>
        <pc:spChg chg="add mod">
          <ac:chgData name="Hung Do" userId="f7c70c07-4541-46d9-8d6c-a4492e5fd1a3" providerId="ADAL" clId="{12716A6A-2746-413A-947B-41FDF73EDF44}" dt="2021-04-24T02:27:35.140" v="176" actId="14100"/>
          <ac:spMkLst>
            <pc:docMk/>
            <pc:sldMk cId="898106092" sldId="276"/>
            <ac:spMk id="15" creationId="{6AFB0B43-C904-4C7D-9A86-50060980F202}"/>
          </ac:spMkLst>
        </pc:spChg>
        <pc:spChg chg="add mod">
          <ac:chgData name="Hung Do" userId="f7c70c07-4541-46d9-8d6c-a4492e5fd1a3" providerId="ADAL" clId="{12716A6A-2746-413A-947B-41FDF73EDF44}" dt="2021-04-24T02:17:37.038" v="41" actId="14100"/>
          <ac:spMkLst>
            <pc:docMk/>
            <pc:sldMk cId="898106092" sldId="276"/>
            <ac:spMk id="16" creationId="{D491627B-754B-4273-A6D6-377EA6438EFA}"/>
          </ac:spMkLst>
        </pc:spChg>
        <pc:spChg chg="add mod">
          <ac:chgData name="Hung Do" userId="f7c70c07-4541-46d9-8d6c-a4492e5fd1a3" providerId="ADAL" clId="{12716A6A-2746-413A-947B-41FDF73EDF44}" dt="2021-04-24T02:19:16.279" v="52" actId="571"/>
          <ac:spMkLst>
            <pc:docMk/>
            <pc:sldMk cId="898106092" sldId="276"/>
            <ac:spMk id="18" creationId="{C011F0E9-92F2-43EB-98E4-BEA45FA4BB18}"/>
          </ac:spMkLst>
        </pc:spChg>
        <pc:spChg chg="add mod">
          <ac:chgData name="Hung Do" userId="f7c70c07-4541-46d9-8d6c-a4492e5fd1a3" providerId="ADAL" clId="{12716A6A-2746-413A-947B-41FDF73EDF44}" dt="2021-04-24T02:22:05.251" v="81" actId="948"/>
          <ac:spMkLst>
            <pc:docMk/>
            <pc:sldMk cId="898106092" sldId="276"/>
            <ac:spMk id="19" creationId="{6541CB88-5134-4137-8989-E4DF8A5AAE0F}"/>
          </ac:spMkLst>
        </pc:spChg>
        <pc:picChg chg="mod">
          <ac:chgData name="Hung Do" userId="f7c70c07-4541-46d9-8d6c-a4492e5fd1a3" providerId="ADAL" clId="{12716A6A-2746-413A-947B-41FDF73EDF44}" dt="2021-04-24T02:34:22.365" v="180" actId="1076"/>
          <ac:picMkLst>
            <pc:docMk/>
            <pc:sldMk cId="898106092" sldId="276"/>
            <ac:picMk id="4" creationId="{00000000-0000-0000-0000-000000000000}"/>
          </ac:picMkLst>
        </pc:picChg>
        <pc:picChg chg="add mod">
          <ac:chgData name="Hung Do" userId="f7c70c07-4541-46d9-8d6c-a4492e5fd1a3" providerId="ADAL" clId="{12716A6A-2746-413A-947B-41FDF73EDF44}" dt="2021-04-24T02:19:16.279" v="52" actId="571"/>
          <ac:picMkLst>
            <pc:docMk/>
            <pc:sldMk cId="898106092" sldId="276"/>
            <ac:picMk id="17" creationId="{9D823FE7-5BC0-417F-A3D7-747E30230670}"/>
          </ac:picMkLst>
        </pc:picChg>
      </pc:sldChg>
      <pc:sldChg chg="addSp delSp modSp new mod">
        <pc:chgData name="Hung Do" userId="f7c70c07-4541-46d9-8d6c-a4492e5fd1a3" providerId="ADAL" clId="{12716A6A-2746-413A-947B-41FDF73EDF44}" dt="2021-04-24T02:43:07.568" v="260" actId="27636"/>
        <pc:sldMkLst>
          <pc:docMk/>
          <pc:sldMk cId="4128345911" sldId="277"/>
        </pc:sldMkLst>
        <pc:spChg chg="del">
          <ac:chgData name="Hung Do" userId="f7c70c07-4541-46d9-8d6c-a4492e5fd1a3" providerId="ADAL" clId="{12716A6A-2746-413A-947B-41FDF73EDF44}" dt="2021-04-24T02:35:22.311" v="184" actId="478"/>
          <ac:spMkLst>
            <pc:docMk/>
            <pc:sldMk cId="4128345911" sldId="277"/>
            <ac:spMk id="2" creationId="{9C3E78C4-3619-49C5-839B-1094916AED60}"/>
          </ac:spMkLst>
        </pc:spChg>
        <pc:spChg chg="mod">
          <ac:chgData name="Hung Do" userId="f7c70c07-4541-46d9-8d6c-a4492e5fd1a3" providerId="ADAL" clId="{12716A6A-2746-413A-947B-41FDF73EDF44}" dt="2021-04-24T02:43:07.568" v="260" actId="27636"/>
          <ac:spMkLst>
            <pc:docMk/>
            <pc:sldMk cId="4128345911" sldId="277"/>
            <ac:spMk id="3" creationId="{4410E863-3D1B-43A1-B7C9-4D536B6281C3}"/>
          </ac:spMkLst>
        </pc:spChg>
        <pc:spChg chg="add mod">
          <ac:chgData name="Hung Do" userId="f7c70c07-4541-46d9-8d6c-a4492e5fd1a3" providerId="ADAL" clId="{12716A6A-2746-413A-947B-41FDF73EDF44}" dt="2021-04-24T02:36:23.534" v="241" actId="20577"/>
          <ac:spMkLst>
            <pc:docMk/>
            <pc:sldMk cId="4128345911" sldId="277"/>
            <ac:spMk id="4" creationId="{F7DA455E-5941-42E7-8608-DD1912770BBD}"/>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bg1"/>
            </a:solidFill>
            <a:ln>
              <a:solidFill>
                <a:schemeClr val="bg1"/>
              </a:solidFill>
            </a:ln>
            <a:effectLst/>
          </c:spPr>
          <c:invertIfNegative val="0"/>
          <c:cat>
            <c:numRef>
              <c:f>Sheet1!$A$2:$A$5</c:f>
              <c:numCache>
                <c:formatCode>General</c:formatCode>
                <c:ptCount val="4"/>
              </c:numCache>
            </c:numRef>
          </c:cat>
          <c:val>
            <c:numRef>
              <c:f>Sheet1!$B$2:$B$5</c:f>
              <c:numCache>
                <c:formatCode>General</c:formatCode>
                <c:ptCount val="4"/>
                <c:pt idx="0">
                  <c:v>2</c:v>
                </c:pt>
                <c:pt idx="1">
                  <c:v>4</c:v>
                </c:pt>
                <c:pt idx="2">
                  <c:v>5</c:v>
                </c:pt>
                <c:pt idx="3">
                  <c:v>7</c:v>
                </c:pt>
              </c:numCache>
            </c:numRef>
          </c:val>
          <c:extLst>
            <c:ext xmlns:c16="http://schemas.microsoft.com/office/drawing/2014/chart" uri="{C3380CC4-5D6E-409C-BE32-E72D297353CC}">
              <c16:uniqueId val="{00000000-A7CB-46CB-8064-7E9D5EE5C912}"/>
            </c:ext>
          </c:extLst>
        </c:ser>
        <c:dLbls>
          <c:showLegendKey val="0"/>
          <c:showVal val="0"/>
          <c:showCatName val="0"/>
          <c:showSerName val="0"/>
          <c:showPercent val="0"/>
          <c:showBubbleSize val="0"/>
        </c:dLbls>
        <c:gapWidth val="219"/>
        <c:overlap val="-27"/>
        <c:axId val="1652539103"/>
        <c:axId val="1652545343"/>
      </c:barChart>
      <c:catAx>
        <c:axId val="16525391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52545343"/>
        <c:crosses val="autoZero"/>
        <c:auto val="1"/>
        <c:lblAlgn val="ctr"/>
        <c:lblOffset val="100"/>
        <c:noMultiLvlLbl val="0"/>
      </c:catAx>
      <c:valAx>
        <c:axId val="1652545343"/>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65253910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5EEC32-A8BC-4E7E-8E9E-6CE5FADD55A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9FA5D9F5-93C1-4B93-A3AE-27925DCEEF1D}">
      <dgm:prSet phldrT="[Text]"/>
      <dgm:spPr/>
      <dgm:t>
        <a:bodyPr/>
        <a:lstStyle/>
        <a:p>
          <a:pPr algn="ctr"/>
          <a:r>
            <a:rPr lang="en-US"/>
            <a:t>Năng lực số</a:t>
          </a:r>
        </a:p>
      </dgm:t>
    </dgm:pt>
    <dgm:pt modelId="{126A80DD-7F96-462F-A1B8-B759EA2144FA}" type="parTrans" cxnId="{06133DCA-D02A-4AD2-8B40-707C98DF04A1}">
      <dgm:prSet/>
      <dgm:spPr/>
      <dgm:t>
        <a:bodyPr/>
        <a:lstStyle/>
        <a:p>
          <a:pPr algn="ctr"/>
          <a:endParaRPr lang="en-US"/>
        </a:p>
      </dgm:t>
    </dgm:pt>
    <dgm:pt modelId="{7152EF83-B39B-45F4-96AF-9B09D940B7F8}" type="sibTrans" cxnId="{06133DCA-D02A-4AD2-8B40-707C98DF04A1}">
      <dgm:prSet/>
      <dgm:spPr/>
      <dgm:t>
        <a:bodyPr/>
        <a:lstStyle/>
        <a:p>
          <a:pPr algn="ctr"/>
          <a:endParaRPr lang="en-US"/>
        </a:p>
      </dgm:t>
    </dgm:pt>
    <dgm:pt modelId="{FE6F4B12-4028-4025-800F-72BD6EDFE1C6}">
      <dgm:prSet phldrT="[Text]"/>
      <dgm:spPr/>
      <dgm:t>
        <a:bodyPr/>
        <a:lstStyle/>
        <a:p>
          <a:pPr algn="ctr"/>
          <a:r>
            <a:rPr lang="en-US"/>
            <a:t>1. Vận hành thiết bị và phần mềm</a:t>
          </a:r>
        </a:p>
      </dgm:t>
    </dgm:pt>
    <dgm:pt modelId="{CAD943E9-701C-43F1-B1A2-601EB5D9E6D3}" type="parTrans" cxnId="{A43D0A3B-C3CC-46EE-8CBD-8CDAD7715313}">
      <dgm:prSet/>
      <dgm:spPr/>
      <dgm:t>
        <a:bodyPr/>
        <a:lstStyle/>
        <a:p>
          <a:pPr algn="ctr"/>
          <a:endParaRPr lang="en-US"/>
        </a:p>
      </dgm:t>
    </dgm:pt>
    <dgm:pt modelId="{3C359FA1-A2E5-469A-9645-541BE9E8EC7F}" type="sibTrans" cxnId="{A43D0A3B-C3CC-46EE-8CBD-8CDAD7715313}">
      <dgm:prSet/>
      <dgm:spPr/>
      <dgm:t>
        <a:bodyPr/>
        <a:lstStyle/>
        <a:p>
          <a:pPr algn="ctr"/>
          <a:endParaRPr lang="en-US"/>
        </a:p>
      </dgm:t>
    </dgm:pt>
    <dgm:pt modelId="{AD8B7D7E-2BB3-4169-A205-65962170A772}">
      <dgm:prSet phldrT="[Text]"/>
      <dgm:spPr/>
      <dgm:t>
        <a:bodyPr/>
        <a:lstStyle/>
        <a:p>
          <a:pPr algn="ctr"/>
          <a:r>
            <a:rPr lang="en-US"/>
            <a:t>2. Khai thác thông tin và dữ liệu</a:t>
          </a:r>
        </a:p>
      </dgm:t>
    </dgm:pt>
    <dgm:pt modelId="{C3881779-C46A-442B-B5B4-72F3D1018245}" type="parTrans" cxnId="{4FCC9561-CBE3-4BD3-9749-138492132CF3}">
      <dgm:prSet/>
      <dgm:spPr/>
      <dgm:t>
        <a:bodyPr/>
        <a:lstStyle/>
        <a:p>
          <a:pPr algn="ctr"/>
          <a:endParaRPr lang="en-US"/>
        </a:p>
      </dgm:t>
    </dgm:pt>
    <dgm:pt modelId="{7B9E58D4-D809-443B-8724-271320FC3FD0}" type="sibTrans" cxnId="{4FCC9561-CBE3-4BD3-9749-138492132CF3}">
      <dgm:prSet/>
      <dgm:spPr/>
      <dgm:t>
        <a:bodyPr/>
        <a:lstStyle/>
        <a:p>
          <a:pPr algn="ctr"/>
          <a:endParaRPr lang="en-US"/>
        </a:p>
      </dgm:t>
    </dgm:pt>
    <dgm:pt modelId="{6179B986-8845-49D0-962B-D0CBFBDAB80A}">
      <dgm:prSet phldrT="[Text]"/>
      <dgm:spPr/>
      <dgm:t>
        <a:bodyPr/>
        <a:lstStyle/>
        <a:p>
          <a:pPr algn="ctr"/>
          <a:r>
            <a:rPr lang="en-US"/>
            <a:t>3. Giao tiếp và hợp tác trong mội trường số</a:t>
          </a:r>
        </a:p>
      </dgm:t>
    </dgm:pt>
    <dgm:pt modelId="{95FD71BE-5042-48ED-A427-C6C71C22BE48}" type="parTrans" cxnId="{1B5CC6AD-9C87-4884-AD33-A37C7CED6B90}">
      <dgm:prSet/>
      <dgm:spPr/>
      <dgm:t>
        <a:bodyPr/>
        <a:lstStyle/>
        <a:p>
          <a:pPr algn="ctr"/>
          <a:endParaRPr lang="en-US"/>
        </a:p>
      </dgm:t>
    </dgm:pt>
    <dgm:pt modelId="{4D5E2A6A-2393-4B09-BCEB-8E21D9A7DB02}" type="sibTrans" cxnId="{1B5CC6AD-9C87-4884-AD33-A37C7CED6B90}">
      <dgm:prSet/>
      <dgm:spPr/>
      <dgm:t>
        <a:bodyPr/>
        <a:lstStyle/>
        <a:p>
          <a:pPr algn="ctr"/>
          <a:endParaRPr lang="en-US"/>
        </a:p>
      </dgm:t>
    </dgm:pt>
    <dgm:pt modelId="{07E6420A-DC71-4EFD-816F-214CA9123980}">
      <dgm:prSet phldrT="[Text]"/>
      <dgm:spPr/>
      <dgm:t>
        <a:bodyPr/>
        <a:lstStyle/>
        <a:p>
          <a:pPr algn="ctr"/>
          <a:r>
            <a:rPr lang="en-US"/>
            <a:t>4. Sáng tạo nội dung số</a:t>
          </a:r>
        </a:p>
      </dgm:t>
    </dgm:pt>
    <dgm:pt modelId="{8E4AA8D7-69B2-4CB3-A8C0-418A906D3CBF}" type="parTrans" cxnId="{CFF8F6B1-9B04-462A-A8C7-06FA1F4FFC51}">
      <dgm:prSet/>
      <dgm:spPr/>
      <dgm:t>
        <a:bodyPr/>
        <a:lstStyle/>
        <a:p>
          <a:pPr algn="ctr"/>
          <a:endParaRPr lang="en-US"/>
        </a:p>
      </dgm:t>
    </dgm:pt>
    <dgm:pt modelId="{36CF8B22-F123-458A-AA54-DA2D8D6C42C0}" type="sibTrans" cxnId="{CFF8F6B1-9B04-462A-A8C7-06FA1F4FFC51}">
      <dgm:prSet/>
      <dgm:spPr/>
      <dgm:t>
        <a:bodyPr/>
        <a:lstStyle/>
        <a:p>
          <a:pPr algn="ctr"/>
          <a:endParaRPr lang="en-US"/>
        </a:p>
      </dgm:t>
    </dgm:pt>
    <dgm:pt modelId="{3F3BA52D-E185-414F-A3A3-F3A9AFF8EF65}">
      <dgm:prSet phldrT="[Text]"/>
      <dgm:spPr/>
      <dgm:t>
        <a:bodyPr/>
        <a:lstStyle/>
        <a:p>
          <a:pPr algn="ctr"/>
          <a:r>
            <a:rPr lang="en-US" dirty="0"/>
            <a:t>5. </a:t>
          </a:r>
          <a:r>
            <a:rPr lang="en-US" dirty="0" err="1"/>
            <a:t>Bảo</a:t>
          </a:r>
          <a:r>
            <a:rPr lang="en-US" dirty="0"/>
            <a:t> </a:t>
          </a:r>
          <a:r>
            <a:rPr lang="en-US" dirty="0" err="1"/>
            <a:t>đảm</a:t>
          </a:r>
          <a:r>
            <a:rPr lang="en-US" dirty="0"/>
            <a:t> an </a:t>
          </a:r>
          <a:r>
            <a:rPr lang="en-US" dirty="0" err="1"/>
            <a:t>ninh</a:t>
          </a:r>
          <a:r>
            <a:rPr lang="en-US" dirty="0"/>
            <a:t> </a:t>
          </a:r>
          <a:r>
            <a:rPr lang="en-US" dirty="0" err="1"/>
            <a:t>và</a:t>
          </a:r>
          <a:r>
            <a:rPr lang="en-US" dirty="0"/>
            <a:t> </a:t>
          </a:r>
          <a:r>
            <a:rPr lang="en-US" dirty="0" err="1"/>
            <a:t>trên</a:t>
          </a:r>
          <a:r>
            <a:rPr lang="en-US" dirty="0"/>
            <a:t> </a:t>
          </a:r>
          <a:r>
            <a:rPr lang="en-US" dirty="0" err="1"/>
            <a:t>không</a:t>
          </a:r>
          <a:r>
            <a:rPr lang="en-US" dirty="0"/>
            <a:t> </a:t>
          </a:r>
          <a:r>
            <a:rPr lang="en-US" dirty="0" err="1"/>
            <a:t>gian</a:t>
          </a:r>
          <a:r>
            <a:rPr lang="en-US" dirty="0"/>
            <a:t> </a:t>
          </a:r>
          <a:r>
            <a:rPr lang="en-US" dirty="0" err="1"/>
            <a:t>mạng</a:t>
          </a:r>
          <a:endParaRPr lang="en-US" dirty="0"/>
        </a:p>
      </dgm:t>
    </dgm:pt>
    <dgm:pt modelId="{6EB1413E-8A3F-4538-9787-DBD6DA5042E1}" type="parTrans" cxnId="{22B34DF5-5B56-4BFB-81B0-A206A61528C8}">
      <dgm:prSet/>
      <dgm:spPr/>
      <dgm:t>
        <a:bodyPr/>
        <a:lstStyle/>
        <a:p>
          <a:pPr algn="ctr"/>
          <a:endParaRPr lang="en-US"/>
        </a:p>
      </dgm:t>
    </dgm:pt>
    <dgm:pt modelId="{CEAADCD1-94F3-4444-B322-7F9AEAE3DDCF}" type="sibTrans" cxnId="{22B34DF5-5B56-4BFB-81B0-A206A61528C8}">
      <dgm:prSet/>
      <dgm:spPr/>
      <dgm:t>
        <a:bodyPr/>
        <a:lstStyle/>
        <a:p>
          <a:pPr algn="ctr"/>
          <a:endParaRPr lang="en-US"/>
        </a:p>
      </dgm:t>
    </dgm:pt>
    <dgm:pt modelId="{7B436507-66E1-44C5-AAB2-10BAC79CF186}">
      <dgm:prSet/>
      <dgm:spPr/>
      <dgm:t>
        <a:bodyPr/>
        <a:lstStyle/>
        <a:p>
          <a:pPr algn="ctr"/>
          <a:r>
            <a:rPr lang="en-US"/>
            <a:t>2.1. Xác định nhu cầu thông tin và dữ liệu</a:t>
          </a:r>
        </a:p>
      </dgm:t>
    </dgm:pt>
    <dgm:pt modelId="{EE1FC139-8802-402E-8749-CEB2353DCD69}" type="parTrans" cxnId="{5E22B99A-ABF8-4776-8CC1-29EA9A2E78D1}">
      <dgm:prSet/>
      <dgm:spPr/>
      <dgm:t>
        <a:bodyPr/>
        <a:lstStyle/>
        <a:p>
          <a:pPr algn="ctr"/>
          <a:endParaRPr lang="en-US"/>
        </a:p>
      </dgm:t>
    </dgm:pt>
    <dgm:pt modelId="{E1E309BD-F504-47D5-ACAB-C68BB6D451A4}" type="sibTrans" cxnId="{5E22B99A-ABF8-4776-8CC1-29EA9A2E78D1}">
      <dgm:prSet/>
      <dgm:spPr/>
      <dgm:t>
        <a:bodyPr/>
        <a:lstStyle/>
        <a:p>
          <a:pPr algn="ctr"/>
          <a:endParaRPr lang="en-US"/>
        </a:p>
      </dgm:t>
    </dgm:pt>
    <dgm:pt modelId="{00A33C0E-10F4-4396-A5D7-92B36D44BE3C}">
      <dgm:prSet/>
      <dgm:spPr/>
      <dgm:t>
        <a:bodyPr/>
        <a:lstStyle/>
        <a:p>
          <a:pPr algn="ctr"/>
          <a:r>
            <a:rPr lang="en-US"/>
            <a:t>2.2. Tìm kiếm</a:t>
          </a:r>
        </a:p>
      </dgm:t>
    </dgm:pt>
    <dgm:pt modelId="{0A622B93-0CEC-4FFF-9D88-68FF2D4ACDC7}" type="parTrans" cxnId="{9AC8FA53-D02D-45EF-913C-49F24658F6D1}">
      <dgm:prSet/>
      <dgm:spPr/>
      <dgm:t>
        <a:bodyPr/>
        <a:lstStyle/>
        <a:p>
          <a:pPr algn="ctr"/>
          <a:endParaRPr lang="en-US"/>
        </a:p>
      </dgm:t>
    </dgm:pt>
    <dgm:pt modelId="{1B2CEB11-8FB1-4026-8F7B-03BDF456340F}" type="sibTrans" cxnId="{9AC8FA53-D02D-45EF-913C-49F24658F6D1}">
      <dgm:prSet/>
      <dgm:spPr/>
      <dgm:t>
        <a:bodyPr/>
        <a:lstStyle/>
        <a:p>
          <a:pPr algn="ctr"/>
          <a:endParaRPr lang="en-US"/>
        </a:p>
      </dgm:t>
    </dgm:pt>
    <dgm:pt modelId="{509FEF51-EE17-430E-B4E8-85411B3EEF19}">
      <dgm:prSet/>
      <dgm:spPr/>
      <dgm:t>
        <a:bodyPr/>
        <a:lstStyle/>
        <a:p>
          <a:pPr algn="ctr"/>
          <a:r>
            <a:rPr lang="en-US"/>
            <a:t>5.1. Kiểm soát dấu chân số</a:t>
          </a:r>
        </a:p>
      </dgm:t>
    </dgm:pt>
    <dgm:pt modelId="{0488059D-848D-4B0E-B73A-53D353B6227E}" type="parTrans" cxnId="{A8B889AA-7F3D-4568-B301-FA0D0CD06D73}">
      <dgm:prSet/>
      <dgm:spPr/>
      <dgm:t>
        <a:bodyPr/>
        <a:lstStyle/>
        <a:p>
          <a:pPr algn="ctr"/>
          <a:endParaRPr lang="en-US"/>
        </a:p>
      </dgm:t>
    </dgm:pt>
    <dgm:pt modelId="{AB0F617E-9062-4E21-8146-99E7C4D75523}" type="sibTrans" cxnId="{A8B889AA-7F3D-4568-B301-FA0D0CD06D73}">
      <dgm:prSet/>
      <dgm:spPr/>
      <dgm:t>
        <a:bodyPr/>
        <a:lstStyle/>
        <a:p>
          <a:pPr algn="ctr"/>
          <a:endParaRPr lang="en-US"/>
        </a:p>
      </dgm:t>
    </dgm:pt>
    <dgm:pt modelId="{5664F812-6937-4A71-810B-36618D17C88C}">
      <dgm:prSet/>
      <dgm:spPr/>
      <dgm:t>
        <a:bodyPr/>
        <a:lstStyle/>
        <a:p>
          <a:pPr algn="ctr"/>
          <a:r>
            <a:rPr lang="en-US"/>
            <a:t>1.1. Vận hành thiết bị số</a:t>
          </a:r>
        </a:p>
      </dgm:t>
    </dgm:pt>
    <dgm:pt modelId="{EB7D2115-8465-4ABC-9250-56EBB15A7336}" type="parTrans" cxnId="{A1E3FCFB-668D-402C-AAB7-44CBA3A1DD3A}">
      <dgm:prSet/>
      <dgm:spPr/>
      <dgm:t>
        <a:bodyPr/>
        <a:lstStyle/>
        <a:p>
          <a:pPr algn="ctr"/>
          <a:endParaRPr lang="en-US"/>
        </a:p>
      </dgm:t>
    </dgm:pt>
    <dgm:pt modelId="{E082A7D3-24A3-45B2-BC7F-290363EA9A45}" type="sibTrans" cxnId="{A1E3FCFB-668D-402C-AAB7-44CBA3A1DD3A}">
      <dgm:prSet/>
      <dgm:spPr/>
      <dgm:t>
        <a:bodyPr/>
        <a:lstStyle/>
        <a:p>
          <a:pPr algn="ctr"/>
          <a:endParaRPr lang="en-US"/>
        </a:p>
      </dgm:t>
    </dgm:pt>
    <dgm:pt modelId="{4514E03F-A71B-4925-96A2-6B9A6999C471}">
      <dgm:prSet/>
      <dgm:spPr/>
      <dgm:t>
        <a:bodyPr/>
        <a:lstStyle/>
        <a:p>
          <a:pPr algn="ctr"/>
          <a:r>
            <a:rPr lang="en-US"/>
            <a:t>3.1. Thấu cảm (giao tiếp, nhận thực các chuẩn mực hành vi, hiểu công chúng)</a:t>
          </a:r>
        </a:p>
      </dgm:t>
    </dgm:pt>
    <dgm:pt modelId="{3015A39F-C177-42BD-A94C-1936A091D09B}" type="parTrans" cxnId="{A9DCB14F-9723-41DB-B909-8048F8DD3072}">
      <dgm:prSet/>
      <dgm:spPr/>
      <dgm:t>
        <a:bodyPr/>
        <a:lstStyle/>
        <a:p>
          <a:pPr algn="ctr"/>
          <a:endParaRPr lang="en-US"/>
        </a:p>
      </dgm:t>
    </dgm:pt>
    <dgm:pt modelId="{596D2308-9FEE-4C0E-A1FA-23512B64DF35}" type="sibTrans" cxnId="{A9DCB14F-9723-41DB-B909-8048F8DD3072}">
      <dgm:prSet/>
      <dgm:spPr/>
      <dgm:t>
        <a:bodyPr/>
        <a:lstStyle/>
        <a:p>
          <a:pPr algn="ctr"/>
          <a:endParaRPr lang="en-US"/>
        </a:p>
      </dgm:t>
    </dgm:pt>
    <dgm:pt modelId="{B127CD56-D921-4C3E-8B68-D37798794300}">
      <dgm:prSet/>
      <dgm:spPr/>
      <dgm:t>
        <a:bodyPr/>
        <a:lstStyle/>
        <a:p>
          <a:pPr algn="ctr"/>
          <a:r>
            <a:rPr lang="en-US"/>
            <a:t>6. Học tập và phát triển số</a:t>
          </a:r>
        </a:p>
      </dgm:t>
    </dgm:pt>
    <dgm:pt modelId="{04D1C24B-211D-4260-92F2-B8B111C0C5D5}" type="parTrans" cxnId="{10E3D221-EE72-47CC-9A05-FF47BD3BB5B3}">
      <dgm:prSet/>
      <dgm:spPr/>
      <dgm:t>
        <a:bodyPr/>
        <a:lstStyle/>
        <a:p>
          <a:pPr algn="ctr"/>
          <a:endParaRPr lang="en-US"/>
        </a:p>
      </dgm:t>
    </dgm:pt>
    <dgm:pt modelId="{0C9B3F0E-1AD9-4DCE-B2D7-6AB700101A42}" type="sibTrans" cxnId="{10E3D221-EE72-47CC-9A05-FF47BD3BB5B3}">
      <dgm:prSet/>
      <dgm:spPr/>
      <dgm:t>
        <a:bodyPr/>
        <a:lstStyle/>
        <a:p>
          <a:pPr algn="ctr"/>
          <a:endParaRPr lang="en-US"/>
        </a:p>
      </dgm:t>
    </dgm:pt>
    <dgm:pt modelId="{0EB44C11-B06A-4DC0-9559-1FB46C4DDCEA}">
      <dgm:prSet/>
      <dgm:spPr/>
      <dgm:t>
        <a:bodyPr/>
        <a:lstStyle/>
        <a:p>
          <a:pPr algn="ctr"/>
          <a:r>
            <a:rPr lang="en-US"/>
            <a:t>5.2. Bảo vệ danh tính số và quyền riêng tư</a:t>
          </a:r>
        </a:p>
      </dgm:t>
    </dgm:pt>
    <dgm:pt modelId="{4A3EE4A6-8961-46C0-84F6-25C930555372}" type="parTrans" cxnId="{2AB9CFC2-6191-4F49-8FAB-86AF89B7B235}">
      <dgm:prSet/>
      <dgm:spPr/>
      <dgm:t>
        <a:bodyPr/>
        <a:lstStyle/>
        <a:p>
          <a:pPr algn="ctr"/>
          <a:endParaRPr lang="en-US"/>
        </a:p>
      </dgm:t>
    </dgm:pt>
    <dgm:pt modelId="{D970FABF-37A7-4E81-A586-2A6EE9A384A9}" type="sibTrans" cxnId="{2AB9CFC2-6191-4F49-8FAB-86AF89B7B235}">
      <dgm:prSet/>
      <dgm:spPr/>
      <dgm:t>
        <a:bodyPr/>
        <a:lstStyle/>
        <a:p>
          <a:pPr algn="ctr"/>
          <a:endParaRPr lang="en-US"/>
        </a:p>
      </dgm:t>
    </dgm:pt>
    <dgm:pt modelId="{A7C482E9-93B8-4940-B246-6A6E4760982E}">
      <dgm:prSet/>
      <dgm:spPr/>
      <dgm:t>
        <a:bodyPr/>
        <a:lstStyle/>
        <a:p>
          <a:pPr algn="ctr"/>
          <a:r>
            <a:rPr lang="en-US"/>
            <a:t>1.2. Vận hành phần mềm và dịch vụ</a:t>
          </a:r>
        </a:p>
      </dgm:t>
    </dgm:pt>
    <dgm:pt modelId="{1A21CC9D-E67A-4000-985F-7301DEC045AC}" type="parTrans" cxnId="{62F3F53A-DA1D-412D-A644-1BC0DD67BE10}">
      <dgm:prSet/>
      <dgm:spPr/>
      <dgm:t>
        <a:bodyPr/>
        <a:lstStyle/>
        <a:p>
          <a:pPr algn="ctr"/>
          <a:endParaRPr lang="en-US"/>
        </a:p>
      </dgm:t>
    </dgm:pt>
    <dgm:pt modelId="{BFAF66E1-C32E-461A-8FBB-E3628C7BFA0E}" type="sibTrans" cxnId="{62F3F53A-DA1D-412D-A644-1BC0DD67BE10}">
      <dgm:prSet/>
      <dgm:spPr/>
      <dgm:t>
        <a:bodyPr/>
        <a:lstStyle/>
        <a:p>
          <a:pPr algn="ctr"/>
          <a:endParaRPr lang="en-US"/>
        </a:p>
      </dgm:t>
    </dgm:pt>
    <dgm:pt modelId="{7656C5FF-AB2E-4401-8520-5341D952AB29}">
      <dgm:prSet/>
      <dgm:spPr/>
      <dgm:t>
        <a:bodyPr/>
        <a:lstStyle/>
        <a:p>
          <a:pPr algn="ctr"/>
          <a:r>
            <a:rPr lang="en-US"/>
            <a:t>1.3. Đánh giá và lựa chọn công nghệ</a:t>
          </a:r>
        </a:p>
      </dgm:t>
    </dgm:pt>
    <dgm:pt modelId="{A218BFE4-F211-4597-A0B3-001B20FD75D7}" type="parTrans" cxnId="{81EAB6B5-E6C1-4964-889C-2FD044A520A4}">
      <dgm:prSet/>
      <dgm:spPr/>
      <dgm:t>
        <a:bodyPr/>
        <a:lstStyle/>
        <a:p>
          <a:pPr algn="ctr"/>
          <a:endParaRPr lang="en-US"/>
        </a:p>
      </dgm:t>
    </dgm:pt>
    <dgm:pt modelId="{0B6158F8-99B5-4CD1-BC94-AB3A2E673A97}" type="sibTrans" cxnId="{81EAB6B5-E6C1-4964-889C-2FD044A520A4}">
      <dgm:prSet/>
      <dgm:spPr/>
      <dgm:t>
        <a:bodyPr/>
        <a:lstStyle/>
        <a:p>
          <a:pPr algn="ctr"/>
          <a:endParaRPr lang="en-US"/>
        </a:p>
      </dgm:t>
    </dgm:pt>
    <dgm:pt modelId="{79F50250-BD84-46A6-ACA8-52F1C194C975}">
      <dgm:prSet/>
      <dgm:spPr/>
      <dgm:t>
        <a:bodyPr/>
        <a:lstStyle/>
        <a:p>
          <a:pPr algn="ctr"/>
          <a:r>
            <a:rPr lang="en-US"/>
            <a:t>2.3. Đánh giá</a:t>
          </a:r>
        </a:p>
      </dgm:t>
    </dgm:pt>
    <dgm:pt modelId="{44F13349-8A14-4C88-8488-32EA71C33EEF}" type="parTrans" cxnId="{2E4BD4B6-B333-477F-A5D7-52DE2EA2B392}">
      <dgm:prSet/>
      <dgm:spPr/>
      <dgm:t>
        <a:bodyPr/>
        <a:lstStyle/>
        <a:p>
          <a:pPr algn="ctr"/>
          <a:endParaRPr lang="en-US"/>
        </a:p>
      </dgm:t>
    </dgm:pt>
    <dgm:pt modelId="{CEC98811-6BB2-482E-8446-E0CF6A727A64}" type="sibTrans" cxnId="{2E4BD4B6-B333-477F-A5D7-52DE2EA2B392}">
      <dgm:prSet/>
      <dgm:spPr/>
      <dgm:t>
        <a:bodyPr/>
        <a:lstStyle/>
        <a:p>
          <a:pPr algn="ctr"/>
          <a:endParaRPr lang="en-US"/>
        </a:p>
      </dgm:t>
    </dgm:pt>
    <dgm:pt modelId="{0D9A2D4A-0379-46B8-A10A-825C3A08D62D}">
      <dgm:prSet/>
      <dgm:spPr/>
      <dgm:t>
        <a:bodyPr/>
        <a:lstStyle/>
        <a:p>
          <a:pPr algn="ctr"/>
          <a:r>
            <a:rPr lang="en-US"/>
            <a:t>2.4. Lưu trữ</a:t>
          </a:r>
        </a:p>
      </dgm:t>
    </dgm:pt>
    <dgm:pt modelId="{D78E6BF8-FF16-45BA-9182-5A22549DD9B3}" type="parTrans" cxnId="{39E86F69-8862-45EF-9242-9776ACC0CE6D}">
      <dgm:prSet/>
      <dgm:spPr/>
      <dgm:t>
        <a:bodyPr/>
        <a:lstStyle/>
        <a:p>
          <a:pPr algn="ctr"/>
          <a:endParaRPr lang="en-US"/>
        </a:p>
      </dgm:t>
    </dgm:pt>
    <dgm:pt modelId="{AB260BF4-1EB9-4773-9488-76D5AD4909DD}" type="sibTrans" cxnId="{39E86F69-8862-45EF-9242-9776ACC0CE6D}">
      <dgm:prSet/>
      <dgm:spPr/>
      <dgm:t>
        <a:bodyPr/>
        <a:lstStyle/>
        <a:p>
          <a:pPr algn="ctr"/>
          <a:endParaRPr lang="en-US"/>
        </a:p>
      </dgm:t>
    </dgm:pt>
    <dgm:pt modelId="{6363C662-9792-42DC-9500-B313D56FB7CD}">
      <dgm:prSet/>
      <dgm:spPr/>
      <dgm:t>
        <a:bodyPr/>
        <a:lstStyle/>
        <a:p>
          <a:pPr algn="ctr"/>
          <a:r>
            <a:rPr lang="en-US"/>
            <a:t>2.5. Sử dụng và phân phối</a:t>
          </a:r>
        </a:p>
      </dgm:t>
    </dgm:pt>
    <dgm:pt modelId="{4958E842-2256-44FF-AF76-3C966DC0CFBD}" type="parTrans" cxnId="{450F1BC4-D5DB-41CE-A1B9-00159E199466}">
      <dgm:prSet/>
      <dgm:spPr/>
      <dgm:t>
        <a:bodyPr/>
        <a:lstStyle/>
        <a:p>
          <a:pPr algn="ctr"/>
          <a:endParaRPr lang="en-US"/>
        </a:p>
      </dgm:t>
    </dgm:pt>
    <dgm:pt modelId="{9D21F40C-0595-40A1-B89F-38C83076C262}" type="sibTrans" cxnId="{450F1BC4-D5DB-41CE-A1B9-00159E199466}">
      <dgm:prSet/>
      <dgm:spPr/>
      <dgm:t>
        <a:bodyPr/>
        <a:lstStyle/>
        <a:p>
          <a:pPr algn="ctr"/>
          <a:endParaRPr lang="en-US"/>
        </a:p>
      </dgm:t>
    </dgm:pt>
    <dgm:pt modelId="{05EA64EF-5102-4639-8813-98F722EA6765}">
      <dgm:prSet/>
      <dgm:spPr/>
      <dgm:t>
        <a:bodyPr/>
        <a:lstStyle/>
        <a:p>
          <a:pPr algn="ctr"/>
          <a:r>
            <a:rPr lang="en-US"/>
            <a:t>4.3. Hiểu và áp dụng các cơ sở pháp lý trong xây dựng, phát triển và sử dụng nội dung số</a:t>
          </a:r>
        </a:p>
      </dgm:t>
    </dgm:pt>
    <dgm:pt modelId="{9D63A6F4-4BD0-476A-A323-D75BF5DD8685}" type="parTrans" cxnId="{33724E70-6C19-4A71-9071-6261EA113559}">
      <dgm:prSet/>
      <dgm:spPr/>
      <dgm:t>
        <a:bodyPr/>
        <a:lstStyle/>
        <a:p>
          <a:pPr algn="ctr"/>
          <a:endParaRPr lang="en-US"/>
        </a:p>
      </dgm:t>
    </dgm:pt>
    <dgm:pt modelId="{D5A41B23-6FD0-40E2-8F68-30EC65E6B306}" type="sibTrans" cxnId="{33724E70-6C19-4A71-9071-6261EA113559}">
      <dgm:prSet/>
      <dgm:spPr/>
      <dgm:t>
        <a:bodyPr/>
        <a:lstStyle/>
        <a:p>
          <a:pPr algn="ctr"/>
          <a:endParaRPr lang="en-US"/>
        </a:p>
      </dgm:t>
    </dgm:pt>
    <dgm:pt modelId="{F05AFF74-05E8-4444-B261-21151262B559}">
      <dgm:prSet/>
      <dgm:spPr/>
      <dgm:t>
        <a:bodyPr/>
        <a:lstStyle/>
        <a:p>
          <a:pPr algn="ctr"/>
          <a:r>
            <a:rPr lang="en-US"/>
            <a:t>5.3. Duy trì an sinh số - well being (cân băng số, nhận biết rủi ro)</a:t>
          </a:r>
        </a:p>
      </dgm:t>
    </dgm:pt>
    <dgm:pt modelId="{7C311BA1-F181-4C02-AB2E-DD4ADC26E81B}" type="parTrans" cxnId="{E4928D87-7BE6-4556-A355-1CE8FC50ACC7}">
      <dgm:prSet/>
      <dgm:spPr/>
      <dgm:t>
        <a:bodyPr/>
        <a:lstStyle/>
        <a:p>
          <a:pPr algn="ctr"/>
          <a:endParaRPr lang="en-US"/>
        </a:p>
      </dgm:t>
    </dgm:pt>
    <dgm:pt modelId="{8DB71F1B-E5A7-4518-AD84-F4A287B4F3CE}" type="sibTrans" cxnId="{E4928D87-7BE6-4556-A355-1CE8FC50ACC7}">
      <dgm:prSet/>
      <dgm:spPr/>
      <dgm:t>
        <a:bodyPr/>
        <a:lstStyle/>
        <a:p>
          <a:pPr algn="ctr"/>
          <a:endParaRPr lang="en-US"/>
        </a:p>
      </dgm:t>
    </dgm:pt>
    <dgm:pt modelId="{C9755CC4-3306-40C5-909F-865C87F038E9}">
      <dgm:prSet/>
      <dgm:spPr/>
      <dgm:t>
        <a:bodyPr/>
        <a:lstStyle/>
        <a:p>
          <a:pPr algn="ctr"/>
          <a:r>
            <a:rPr lang="en-US"/>
            <a:t>3.4. Thực hành quyền và dịch vụ công qua nền tảng số</a:t>
          </a:r>
        </a:p>
      </dgm:t>
    </dgm:pt>
    <dgm:pt modelId="{C0D810BB-4451-40B3-B6D4-2A91AF039E30}" type="parTrans" cxnId="{0F5CE690-B8F7-4BEC-9446-82E6E5CBE992}">
      <dgm:prSet/>
      <dgm:spPr/>
      <dgm:t>
        <a:bodyPr/>
        <a:lstStyle/>
        <a:p>
          <a:pPr algn="ctr"/>
          <a:endParaRPr lang="en-US"/>
        </a:p>
      </dgm:t>
    </dgm:pt>
    <dgm:pt modelId="{6F003B5E-F1C6-47D4-AC40-32BA8BA8DAEC}" type="sibTrans" cxnId="{0F5CE690-B8F7-4BEC-9446-82E6E5CBE992}">
      <dgm:prSet/>
      <dgm:spPr/>
      <dgm:t>
        <a:bodyPr/>
        <a:lstStyle/>
        <a:p>
          <a:pPr algn="ctr"/>
          <a:endParaRPr lang="en-US"/>
        </a:p>
      </dgm:t>
    </dgm:pt>
    <dgm:pt modelId="{62F8BECA-8EAD-4F32-AC4E-4FC70219684D}">
      <dgm:prSet/>
      <dgm:spPr/>
      <dgm:t>
        <a:bodyPr/>
        <a:lstStyle/>
        <a:p>
          <a:pPr algn="ctr"/>
          <a:r>
            <a:rPr lang="en-US"/>
            <a:t>3.2. Tham gia hiệu quả cộng đồng/nhóm/diễn đàn trực tuyến</a:t>
          </a:r>
        </a:p>
      </dgm:t>
    </dgm:pt>
    <dgm:pt modelId="{DAC5EF28-3D53-4334-8288-22F8EBFBD7FA}" type="parTrans" cxnId="{1F67073C-710D-4250-A300-2E33836F4D37}">
      <dgm:prSet/>
      <dgm:spPr/>
      <dgm:t>
        <a:bodyPr/>
        <a:lstStyle/>
        <a:p>
          <a:pPr algn="ctr"/>
          <a:endParaRPr lang="en-US"/>
        </a:p>
      </dgm:t>
    </dgm:pt>
    <dgm:pt modelId="{378DCAB0-D746-449E-A636-CD0598D239F4}" type="sibTrans" cxnId="{1F67073C-710D-4250-A300-2E33836F4D37}">
      <dgm:prSet/>
      <dgm:spPr/>
      <dgm:t>
        <a:bodyPr/>
        <a:lstStyle/>
        <a:p>
          <a:pPr algn="ctr"/>
          <a:endParaRPr lang="en-US"/>
        </a:p>
      </dgm:t>
    </dgm:pt>
    <dgm:pt modelId="{A73D22B8-C19D-4379-BB8B-48603DCC56C6}">
      <dgm:prSet/>
      <dgm:spPr/>
      <dgm:t>
        <a:bodyPr/>
        <a:lstStyle/>
        <a:p>
          <a:pPr algn="ctr"/>
          <a:r>
            <a:rPr lang="en-US"/>
            <a:t>4.4. Ngôn ngữ lập trình (tham gia vào quá trình xây dựng và phát triển ứng dụng trên nền tảng số)</a:t>
          </a:r>
        </a:p>
      </dgm:t>
    </dgm:pt>
    <dgm:pt modelId="{7DC19111-BCA7-425B-9976-240A5BF31DC3}" type="parTrans" cxnId="{B50DCA20-AF16-4072-8970-9FEE7154F1A2}">
      <dgm:prSet/>
      <dgm:spPr/>
      <dgm:t>
        <a:bodyPr/>
        <a:lstStyle/>
        <a:p>
          <a:pPr algn="ctr"/>
          <a:endParaRPr lang="en-US"/>
        </a:p>
      </dgm:t>
    </dgm:pt>
    <dgm:pt modelId="{897BCB5B-AF89-4CAA-BD94-961232A28716}" type="sibTrans" cxnId="{B50DCA20-AF16-4072-8970-9FEE7154F1A2}">
      <dgm:prSet/>
      <dgm:spPr/>
      <dgm:t>
        <a:bodyPr/>
        <a:lstStyle/>
        <a:p>
          <a:pPr algn="ctr"/>
          <a:endParaRPr lang="en-US"/>
        </a:p>
      </dgm:t>
    </dgm:pt>
    <dgm:pt modelId="{41417ECC-B724-462F-8BA0-8FB5D4A014A1}">
      <dgm:prSet/>
      <dgm:spPr/>
      <dgm:t>
        <a:bodyPr/>
        <a:lstStyle/>
        <a:p>
          <a:pPr algn="ctr"/>
          <a:r>
            <a:rPr lang="en-US"/>
            <a:t>4.1. Thực hành tư duy đổi mới sáng tạo trong xây dựng nội dung số</a:t>
          </a:r>
        </a:p>
      </dgm:t>
    </dgm:pt>
    <dgm:pt modelId="{FBC19CD4-4F73-4D83-BD7E-6E8A24115909}" type="parTrans" cxnId="{3B7C0BC8-D43E-4159-8D17-B7CF8CF87C71}">
      <dgm:prSet/>
      <dgm:spPr/>
      <dgm:t>
        <a:bodyPr/>
        <a:lstStyle/>
        <a:p>
          <a:pPr algn="ctr"/>
          <a:endParaRPr lang="en-US"/>
        </a:p>
      </dgm:t>
    </dgm:pt>
    <dgm:pt modelId="{EC7FCF53-35AB-4952-A636-F96C3070D562}" type="sibTrans" cxnId="{3B7C0BC8-D43E-4159-8D17-B7CF8CF87C71}">
      <dgm:prSet/>
      <dgm:spPr/>
      <dgm:t>
        <a:bodyPr/>
        <a:lstStyle/>
        <a:p>
          <a:pPr algn="ctr"/>
          <a:endParaRPr lang="en-US"/>
        </a:p>
      </dgm:t>
    </dgm:pt>
    <dgm:pt modelId="{BDB476BF-BAAF-4451-B4B0-C9FF3EA7FAEE}">
      <dgm:prSet/>
      <dgm:spPr/>
      <dgm:t>
        <a:bodyPr/>
        <a:lstStyle/>
        <a:p>
          <a:pPr algn="ctr"/>
          <a:r>
            <a:rPr lang="en-US"/>
            <a:t>4.2. Tạo lập nội dung số (công cụ và phương pháp)</a:t>
          </a:r>
        </a:p>
      </dgm:t>
    </dgm:pt>
    <dgm:pt modelId="{61E1BE17-8C85-4E60-8F43-28B384FC116E}" type="parTrans" cxnId="{0E5F1A64-B308-4500-A449-6168836A5133}">
      <dgm:prSet/>
      <dgm:spPr/>
      <dgm:t>
        <a:bodyPr/>
        <a:lstStyle/>
        <a:p>
          <a:pPr algn="ctr"/>
          <a:endParaRPr lang="en-US"/>
        </a:p>
      </dgm:t>
    </dgm:pt>
    <dgm:pt modelId="{DD06C1A1-E09C-4E2E-9BEE-953E1B565868}" type="sibTrans" cxnId="{0E5F1A64-B308-4500-A449-6168836A5133}">
      <dgm:prSet/>
      <dgm:spPr/>
      <dgm:t>
        <a:bodyPr/>
        <a:lstStyle/>
        <a:p>
          <a:pPr algn="ctr"/>
          <a:endParaRPr lang="en-US"/>
        </a:p>
      </dgm:t>
    </dgm:pt>
    <dgm:pt modelId="{EFDCBEE0-07C3-4117-B5A5-8472571FBC33}">
      <dgm:prSet/>
      <dgm:spPr/>
      <dgm:t>
        <a:bodyPr/>
        <a:lstStyle/>
        <a:p>
          <a:pPr algn="ctr"/>
          <a:r>
            <a:rPr lang="en-US"/>
            <a:t>5.4. Bảo vệ môi trường trong quá trình sử dụng thiết bị và dịch vụ số </a:t>
          </a:r>
        </a:p>
      </dgm:t>
    </dgm:pt>
    <dgm:pt modelId="{9A093FF4-B405-4120-941F-89D8F3664332}" type="parTrans" cxnId="{F7C14697-8D0C-478A-832C-4578657C98D5}">
      <dgm:prSet/>
      <dgm:spPr/>
      <dgm:t>
        <a:bodyPr/>
        <a:lstStyle/>
        <a:p>
          <a:pPr algn="ctr"/>
          <a:endParaRPr lang="en-US"/>
        </a:p>
      </dgm:t>
    </dgm:pt>
    <dgm:pt modelId="{17EEDB93-EE9F-40A8-BFE9-54424638B2D7}" type="sibTrans" cxnId="{F7C14697-8D0C-478A-832C-4578657C98D5}">
      <dgm:prSet/>
      <dgm:spPr/>
      <dgm:t>
        <a:bodyPr/>
        <a:lstStyle/>
        <a:p>
          <a:pPr algn="ctr"/>
          <a:endParaRPr lang="en-US"/>
        </a:p>
      </dgm:t>
    </dgm:pt>
    <dgm:pt modelId="{27F843F1-1C20-433E-9EB8-E28A2E5F36F6}">
      <dgm:prSet/>
      <dgm:spPr/>
      <dgm:t>
        <a:bodyPr/>
        <a:lstStyle/>
        <a:p>
          <a:pPr algn="ctr"/>
          <a:r>
            <a:rPr lang="en-US"/>
            <a:t>3.5. Ứng xử trên môi trường mạng: đạo đức và pháp luật</a:t>
          </a:r>
        </a:p>
      </dgm:t>
    </dgm:pt>
    <dgm:pt modelId="{85B2C03F-2C9F-4214-9448-28671A87E0CD}" type="parTrans" cxnId="{944D40DA-4DA8-460C-AC5D-73EBEBE39179}">
      <dgm:prSet/>
      <dgm:spPr/>
      <dgm:t>
        <a:bodyPr/>
        <a:lstStyle/>
        <a:p>
          <a:pPr algn="ctr"/>
          <a:endParaRPr lang="en-US"/>
        </a:p>
      </dgm:t>
    </dgm:pt>
    <dgm:pt modelId="{DCE75247-2E19-4190-B829-149990A10D70}" type="sibTrans" cxnId="{944D40DA-4DA8-460C-AC5D-73EBEBE39179}">
      <dgm:prSet/>
      <dgm:spPr/>
      <dgm:t>
        <a:bodyPr/>
        <a:lstStyle/>
        <a:p>
          <a:pPr algn="ctr"/>
          <a:endParaRPr lang="en-US"/>
        </a:p>
      </dgm:t>
    </dgm:pt>
    <dgm:pt modelId="{F47CDA16-5113-4499-9EA6-AC94754A2764}">
      <dgm:prSet/>
      <dgm:spPr/>
      <dgm:t>
        <a:bodyPr/>
        <a:lstStyle/>
        <a:p>
          <a:pPr algn="ctr"/>
          <a:r>
            <a:rPr lang="en-US"/>
            <a:t>7. Sử dụng năng lực số cho nghề nghiệp</a:t>
          </a:r>
        </a:p>
      </dgm:t>
    </dgm:pt>
    <dgm:pt modelId="{3E42FC29-4B28-42E2-9FD7-EF66AB91E877}" type="parTrans" cxnId="{D1C92877-7D05-4EB2-8C68-5D67B9C9C7F8}">
      <dgm:prSet/>
      <dgm:spPr/>
      <dgm:t>
        <a:bodyPr/>
        <a:lstStyle/>
        <a:p>
          <a:pPr algn="ctr"/>
          <a:endParaRPr lang="en-US"/>
        </a:p>
      </dgm:t>
    </dgm:pt>
    <dgm:pt modelId="{59CB62A7-2CC1-4E49-A981-29B6429F2B46}" type="sibTrans" cxnId="{D1C92877-7D05-4EB2-8C68-5D67B9C9C7F8}">
      <dgm:prSet/>
      <dgm:spPr/>
      <dgm:t>
        <a:bodyPr/>
        <a:lstStyle/>
        <a:p>
          <a:pPr algn="ctr"/>
          <a:endParaRPr lang="en-US"/>
        </a:p>
      </dgm:t>
    </dgm:pt>
    <dgm:pt modelId="{4EE3D3C6-DEC0-4C69-B891-14405BF75B93}">
      <dgm:prSet/>
      <dgm:spPr/>
      <dgm:t>
        <a:bodyPr/>
        <a:lstStyle/>
        <a:p>
          <a:pPr algn="ctr"/>
          <a:r>
            <a:rPr lang="en-US"/>
            <a:t>6.1. Nhận biết xu thế  đào tạo trực tuyến</a:t>
          </a:r>
        </a:p>
      </dgm:t>
    </dgm:pt>
    <dgm:pt modelId="{BC5E078F-D768-4BEF-9911-D0030A66D420}" type="parTrans" cxnId="{FD35701C-8BAF-44EC-9789-BBCBC345F0CE}">
      <dgm:prSet/>
      <dgm:spPr/>
      <dgm:t>
        <a:bodyPr/>
        <a:lstStyle/>
        <a:p>
          <a:pPr algn="ctr"/>
          <a:endParaRPr lang="en-US"/>
        </a:p>
      </dgm:t>
    </dgm:pt>
    <dgm:pt modelId="{0BBDA28D-86F8-4726-957A-289431581654}" type="sibTrans" cxnId="{FD35701C-8BAF-44EC-9789-BBCBC345F0CE}">
      <dgm:prSet/>
      <dgm:spPr/>
      <dgm:t>
        <a:bodyPr/>
        <a:lstStyle/>
        <a:p>
          <a:pPr algn="ctr"/>
          <a:endParaRPr lang="en-US"/>
        </a:p>
      </dgm:t>
    </dgm:pt>
    <dgm:pt modelId="{6B7EA7F6-418F-4489-835A-5ACC38DEF359}">
      <dgm:prSet/>
      <dgm:spPr/>
      <dgm:t>
        <a:bodyPr/>
        <a:lstStyle/>
        <a:p>
          <a:pPr algn="ctr"/>
          <a:r>
            <a:rPr lang="en-US"/>
            <a:t>6.2. Học tập số (công cụ và phương pháp)</a:t>
          </a:r>
        </a:p>
      </dgm:t>
    </dgm:pt>
    <dgm:pt modelId="{6C0DC46D-C860-4827-A117-9461FD59DE8B}" type="parTrans" cxnId="{7835EB54-DCE1-4E73-BA6D-B675B76961F0}">
      <dgm:prSet/>
      <dgm:spPr/>
      <dgm:t>
        <a:bodyPr/>
        <a:lstStyle/>
        <a:p>
          <a:pPr algn="ctr"/>
          <a:endParaRPr lang="en-US"/>
        </a:p>
      </dgm:t>
    </dgm:pt>
    <dgm:pt modelId="{EB04A766-C474-439E-8205-9BAD3E5B6E86}" type="sibTrans" cxnId="{7835EB54-DCE1-4E73-BA6D-B675B76961F0}">
      <dgm:prSet/>
      <dgm:spPr/>
      <dgm:t>
        <a:bodyPr/>
        <a:lstStyle/>
        <a:p>
          <a:pPr algn="ctr"/>
          <a:endParaRPr lang="en-US"/>
        </a:p>
      </dgm:t>
    </dgm:pt>
    <dgm:pt modelId="{4640EBD9-F04E-4122-A494-74762D3B2BDE}">
      <dgm:prSet/>
      <dgm:spPr/>
      <dgm:t>
        <a:bodyPr/>
        <a:lstStyle/>
        <a:p>
          <a:pPr algn="ctr"/>
          <a:r>
            <a:rPr lang="en-US"/>
            <a:t>6.3. Giảng dạy số (công cụ, phương pháp, đánh giá)</a:t>
          </a:r>
        </a:p>
      </dgm:t>
    </dgm:pt>
    <dgm:pt modelId="{879089DC-04AA-4AB6-AEFA-1BDD743C76EE}" type="parTrans" cxnId="{D47BEFC9-806A-4AF2-A299-EF9ECE84E722}">
      <dgm:prSet/>
      <dgm:spPr/>
      <dgm:t>
        <a:bodyPr/>
        <a:lstStyle/>
        <a:p>
          <a:pPr algn="ctr"/>
          <a:endParaRPr lang="en-US"/>
        </a:p>
      </dgm:t>
    </dgm:pt>
    <dgm:pt modelId="{EAD1396A-412F-41D2-ACE5-5F137F2AA1DB}" type="sibTrans" cxnId="{D47BEFC9-806A-4AF2-A299-EF9ECE84E722}">
      <dgm:prSet/>
      <dgm:spPr/>
      <dgm:t>
        <a:bodyPr/>
        <a:lstStyle/>
        <a:p>
          <a:pPr algn="ctr"/>
          <a:endParaRPr lang="en-US"/>
        </a:p>
      </dgm:t>
    </dgm:pt>
    <dgm:pt modelId="{EF5C9C9F-2D2D-430A-B98E-CB7153FAEB2B}">
      <dgm:prSet/>
      <dgm:spPr/>
      <dgm:t>
        <a:bodyPr/>
        <a:lstStyle/>
        <a:p>
          <a:pPr algn="ctr"/>
          <a:r>
            <a:rPr lang="en-US"/>
            <a:t>7.1. Xác định và sử sụng công cụ và công nghệ đặc thù cho công việc</a:t>
          </a:r>
        </a:p>
      </dgm:t>
    </dgm:pt>
    <dgm:pt modelId="{0A4765A8-06FC-4ACA-B80D-9076233CB2EC}" type="parTrans" cxnId="{4800FE96-6A7A-49C6-8DB3-B71378E159BD}">
      <dgm:prSet/>
      <dgm:spPr/>
      <dgm:t>
        <a:bodyPr/>
        <a:lstStyle/>
        <a:p>
          <a:pPr algn="ctr"/>
          <a:endParaRPr lang="en-US"/>
        </a:p>
      </dgm:t>
    </dgm:pt>
    <dgm:pt modelId="{7E9D6FF8-50D4-48EF-99C7-0F4742B2E78E}" type="sibTrans" cxnId="{4800FE96-6A7A-49C6-8DB3-B71378E159BD}">
      <dgm:prSet/>
      <dgm:spPr/>
      <dgm:t>
        <a:bodyPr/>
        <a:lstStyle/>
        <a:p>
          <a:pPr algn="ctr"/>
          <a:endParaRPr lang="en-US"/>
        </a:p>
      </dgm:t>
    </dgm:pt>
    <dgm:pt modelId="{4DE94235-971D-4216-9C07-7DC46CDAA5AE}">
      <dgm:prSet/>
      <dgm:spPr/>
      <dgm:t>
        <a:bodyPr/>
        <a:lstStyle/>
        <a:p>
          <a:pPr algn="ctr"/>
          <a:r>
            <a:rPr lang="en-US"/>
            <a:t>7.2. Nhận biết và đánh giá nội dung và dữ liệu đặc thù</a:t>
          </a:r>
        </a:p>
      </dgm:t>
    </dgm:pt>
    <dgm:pt modelId="{0EB703C6-B8DB-47CC-9EBC-1BCE4B2E88D4}" type="parTrans" cxnId="{1805488C-3632-4140-83EB-1F95C2888E21}">
      <dgm:prSet/>
      <dgm:spPr/>
      <dgm:t>
        <a:bodyPr/>
        <a:lstStyle/>
        <a:p>
          <a:pPr algn="ctr"/>
          <a:endParaRPr lang="en-US"/>
        </a:p>
      </dgm:t>
    </dgm:pt>
    <dgm:pt modelId="{FBA16DB6-F087-4155-9517-C14798FD9E82}" type="sibTrans" cxnId="{1805488C-3632-4140-83EB-1F95C2888E21}">
      <dgm:prSet/>
      <dgm:spPr/>
      <dgm:t>
        <a:bodyPr/>
        <a:lstStyle/>
        <a:p>
          <a:pPr algn="ctr"/>
          <a:endParaRPr lang="en-US"/>
        </a:p>
      </dgm:t>
    </dgm:pt>
    <dgm:pt modelId="{C6FE1FE1-F1F0-4614-AE51-E85749DBE18F}">
      <dgm:prSet/>
      <dgm:spPr>
        <a:solidFill>
          <a:srgbClr val="FF0000"/>
        </a:solidFill>
      </dgm:spPr>
      <dgm:t>
        <a:bodyPr/>
        <a:lstStyle/>
        <a:p>
          <a:pPr algn="ctr"/>
          <a:r>
            <a:rPr lang="en-US"/>
            <a:t>3.3. Tương tác và chia sẻ thông tin (có thể tích hợp vào 3.2)</a:t>
          </a:r>
        </a:p>
      </dgm:t>
    </dgm:pt>
    <dgm:pt modelId="{DC7FC8B0-ACC4-4AE9-9B0E-D7FAD59195A4}" type="sibTrans" cxnId="{FA6D8546-50DB-434D-90E4-8013BEA53087}">
      <dgm:prSet/>
      <dgm:spPr/>
      <dgm:t>
        <a:bodyPr/>
        <a:lstStyle/>
        <a:p>
          <a:pPr algn="ctr"/>
          <a:endParaRPr lang="en-US"/>
        </a:p>
      </dgm:t>
    </dgm:pt>
    <dgm:pt modelId="{14DADD0D-A297-4B69-927D-6AA45487A401}" type="parTrans" cxnId="{FA6D8546-50DB-434D-90E4-8013BEA53087}">
      <dgm:prSet/>
      <dgm:spPr/>
      <dgm:t>
        <a:bodyPr/>
        <a:lstStyle/>
        <a:p>
          <a:pPr algn="ctr"/>
          <a:endParaRPr lang="en-US"/>
        </a:p>
      </dgm:t>
    </dgm:pt>
    <dgm:pt modelId="{D963C54F-01F2-4F90-8726-D1155866CE09}">
      <dgm:prSet/>
      <dgm:spPr/>
      <dgm:t>
        <a:bodyPr/>
        <a:lstStyle/>
        <a:p>
          <a:r>
            <a:rPr lang="en-US" dirty="0"/>
            <a:t>7.3. </a:t>
          </a:r>
          <a:r>
            <a:rPr lang="en-US" dirty="0" err="1"/>
            <a:t>Sử</a:t>
          </a:r>
          <a:r>
            <a:rPr lang="en-US" dirty="0"/>
            <a:t> </a:t>
          </a:r>
          <a:r>
            <a:rPr lang="en-US" dirty="0" err="1"/>
            <a:t>dụng</a:t>
          </a:r>
          <a:r>
            <a:rPr lang="en-US" dirty="0"/>
            <a:t> </a:t>
          </a:r>
          <a:r>
            <a:rPr lang="en-US" dirty="0" err="1"/>
            <a:t>công</a:t>
          </a:r>
          <a:r>
            <a:rPr lang="en-US" dirty="0"/>
            <a:t> </a:t>
          </a:r>
          <a:r>
            <a:rPr lang="en-US" dirty="0" err="1"/>
            <a:t>nghệ</a:t>
          </a:r>
          <a:r>
            <a:rPr lang="en-US" dirty="0"/>
            <a:t> </a:t>
          </a:r>
          <a:r>
            <a:rPr lang="en-US" dirty="0" err="1"/>
            <a:t>vào</a:t>
          </a:r>
          <a:r>
            <a:rPr lang="en-US" dirty="0"/>
            <a:t> </a:t>
          </a:r>
          <a:r>
            <a:rPr lang="en-US" dirty="0" err="1"/>
            <a:t>khởi</a:t>
          </a:r>
          <a:r>
            <a:rPr lang="en-US" dirty="0"/>
            <a:t> </a:t>
          </a:r>
          <a:r>
            <a:rPr lang="en-US" dirty="0" err="1"/>
            <a:t>nghiệp</a:t>
          </a:r>
          <a:endParaRPr lang="en-US" dirty="0"/>
        </a:p>
      </dgm:t>
    </dgm:pt>
    <dgm:pt modelId="{CDA44380-5185-4CFC-9C48-B7284AC11208}" type="parTrans" cxnId="{846D5FF5-DEFF-4E26-952A-1D139761F7DF}">
      <dgm:prSet/>
      <dgm:spPr/>
      <dgm:t>
        <a:bodyPr/>
        <a:lstStyle/>
        <a:p>
          <a:endParaRPr lang="en-US"/>
        </a:p>
      </dgm:t>
    </dgm:pt>
    <dgm:pt modelId="{788C397B-FE6D-4590-896A-277783BACE93}" type="sibTrans" cxnId="{846D5FF5-DEFF-4E26-952A-1D139761F7DF}">
      <dgm:prSet/>
      <dgm:spPr/>
      <dgm:t>
        <a:bodyPr/>
        <a:lstStyle/>
        <a:p>
          <a:endParaRPr lang="en-US"/>
        </a:p>
      </dgm:t>
    </dgm:pt>
    <dgm:pt modelId="{65F63240-556E-413F-B038-5FD82172543C}">
      <dgm:prSet/>
      <dgm:spPr>
        <a:solidFill>
          <a:srgbClr val="FF0000"/>
        </a:solidFill>
      </dgm:spPr>
      <dgm:t>
        <a:bodyPr/>
        <a:lstStyle/>
        <a:p>
          <a:r>
            <a:rPr lang="en-US" dirty="0"/>
            <a:t>7.4. </a:t>
          </a:r>
          <a:r>
            <a:rPr lang="en-US" dirty="0" err="1"/>
            <a:t>Chuyển</a:t>
          </a:r>
          <a:r>
            <a:rPr lang="en-US" dirty="0"/>
            <a:t> </a:t>
          </a:r>
          <a:r>
            <a:rPr lang="en-US" dirty="0" err="1"/>
            <a:t>đổi</a:t>
          </a:r>
          <a:r>
            <a:rPr lang="en-US" dirty="0"/>
            <a:t> </a:t>
          </a:r>
          <a:r>
            <a:rPr lang="en-US" dirty="0" err="1"/>
            <a:t>số</a:t>
          </a:r>
          <a:endParaRPr lang="en-US" dirty="0"/>
        </a:p>
      </dgm:t>
    </dgm:pt>
    <dgm:pt modelId="{C6256ECA-36B3-4ABF-B1A1-86771DBCAF4C}" type="parTrans" cxnId="{F64E7004-57EE-4C55-A473-19A558183F33}">
      <dgm:prSet/>
      <dgm:spPr/>
      <dgm:t>
        <a:bodyPr/>
        <a:lstStyle/>
        <a:p>
          <a:endParaRPr lang="en-US"/>
        </a:p>
      </dgm:t>
    </dgm:pt>
    <dgm:pt modelId="{B9E4F996-E08D-43B7-99BD-8F5B21F1D9D0}" type="sibTrans" cxnId="{F64E7004-57EE-4C55-A473-19A558183F33}">
      <dgm:prSet/>
      <dgm:spPr/>
      <dgm:t>
        <a:bodyPr/>
        <a:lstStyle/>
        <a:p>
          <a:endParaRPr lang="en-US"/>
        </a:p>
      </dgm:t>
    </dgm:pt>
    <dgm:pt modelId="{F4E064DB-886D-48A9-9E30-DC529AFD3BA2}" type="pres">
      <dgm:prSet presAssocID="{255EEC32-A8BC-4E7E-8E9E-6CE5FADD55A6}" presName="hierChild1" presStyleCnt="0">
        <dgm:presLayoutVars>
          <dgm:orgChart val="1"/>
          <dgm:chPref val="1"/>
          <dgm:dir/>
          <dgm:animOne val="branch"/>
          <dgm:animLvl val="lvl"/>
          <dgm:resizeHandles/>
        </dgm:presLayoutVars>
      </dgm:prSet>
      <dgm:spPr/>
    </dgm:pt>
    <dgm:pt modelId="{107D6A21-5A1E-41BC-9E51-F9077BF0CDDD}" type="pres">
      <dgm:prSet presAssocID="{9FA5D9F5-93C1-4B93-A3AE-27925DCEEF1D}" presName="hierRoot1" presStyleCnt="0">
        <dgm:presLayoutVars>
          <dgm:hierBranch val="init"/>
        </dgm:presLayoutVars>
      </dgm:prSet>
      <dgm:spPr/>
    </dgm:pt>
    <dgm:pt modelId="{F0E586EC-FF4C-478C-9C33-2FA64D0C6D6C}" type="pres">
      <dgm:prSet presAssocID="{9FA5D9F5-93C1-4B93-A3AE-27925DCEEF1D}" presName="rootComposite1" presStyleCnt="0"/>
      <dgm:spPr/>
    </dgm:pt>
    <dgm:pt modelId="{6C061FD0-1A4C-4FF8-81DD-3C0A16C77542}" type="pres">
      <dgm:prSet presAssocID="{9FA5D9F5-93C1-4B93-A3AE-27925DCEEF1D}" presName="rootText1" presStyleLbl="node0" presStyleIdx="0" presStyleCnt="1" custScaleX="137715" custLinFactNeighborX="1078">
        <dgm:presLayoutVars>
          <dgm:chPref val="3"/>
        </dgm:presLayoutVars>
      </dgm:prSet>
      <dgm:spPr/>
    </dgm:pt>
    <dgm:pt modelId="{AAF035CC-BD96-4FD9-BB57-4D2BF280647D}" type="pres">
      <dgm:prSet presAssocID="{9FA5D9F5-93C1-4B93-A3AE-27925DCEEF1D}" presName="rootConnector1" presStyleLbl="node1" presStyleIdx="0" presStyleCnt="0"/>
      <dgm:spPr/>
    </dgm:pt>
    <dgm:pt modelId="{15369A37-AF7C-4948-8250-1E984B44D156}" type="pres">
      <dgm:prSet presAssocID="{9FA5D9F5-93C1-4B93-A3AE-27925DCEEF1D}" presName="hierChild2" presStyleCnt="0"/>
      <dgm:spPr/>
    </dgm:pt>
    <dgm:pt modelId="{5DC5D843-2ED9-4E38-9436-3DA6C9933FAC}" type="pres">
      <dgm:prSet presAssocID="{CAD943E9-701C-43F1-B1A2-601EB5D9E6D3}" presName="Name37" presStyleLbl="parChTrans1D2" presStyleIdx="0" presStyleCnt="7"/>
      <dgm:spPr/>
    </dgm:pt>
    <dgm:pt modelId="{F73F9371-1238-4E0C-BF34-DFA62795429E}" type="pres">
      <dgm:prSet presAssocID="{FE6F4B12-4028-4025-800F-72BD6EDFE1C6}" presName="hierRoot2" presStyleCnt="0">
        <dgm:presLayoutVars>
          <dgm:hierBranch val="init"/>
        </dgm:presLayoutVars>
      </dgm:prSet>
      <dgm:spPr/>
    </dgm:pt>
    <dgm:pt modelId="{AD648335-67C5-4125-89A5-CC29548F9F77}" type="pres">
      <dgm:prSet presAssocID="{FE6F4B12-4028-4025-800F-72BD6EDFE1C6}" presName="rootComposite" presStyleCnt="0"/>
      <dgm:spPr/>
    </dgm:pt>
    <dgm:pt modelId="{C5A03A15-2742-4989-BF4C-9FF982ED39FB}" type="pres">
      <dgm:prSet presAssocID="{FE6F4B12-4028-4025-800F-72BD6EDFE1C6}" presName="rootText" presStyleLbl="node2" presStyleIdx="0" presStyleCnt="7">
        <dgm:presLayoutVars>
          <dgm:chPref val="3"/>
        </dgm:presLayoutVars>
      </dgm:prSet>
      <dgm:spPr/>
    </dgm:pt>
    <dgm:pt modelId="{C072E31F-B5CC-48EB-8502-51C8CDCE36F7}" type="pres">
      <dgm:prSet presAssocID="{FE6F4B12-4028-4025-800F-72BD6EDFE1C6}" presName="rootConnector" presStyleLbl="node2" presStyleIdx="0" presStyleCnt="7"/>
      <dgm:spPr/>
    </dgm:pt>
    <dgm:pt modelId="{FD93887D-E053-4C78-B842-A680AB90F22B}" type="pres">
      <dgm:prSet presAssocID="{FE6F4B12-4028-4025-800F-72BD6EDFE1C6}" presName="hierChild4" presStyleCnt="0"/>
      <dgm:spPr/>
    </dgm:pt>
    <dgm:pt modelId="{9F7AC301-8FDF-4910-9140-095F4A58EA94}" type="pres">
      <dgm:prSet presAssocID="{EB7D2115-8465-4ABC-9250-56EBB15A7336}" presName="Name37" presStyleLbl="parChTrans1D3" presStyleIdx="0" presStyleCnt="28"/>
      <dgm:spPr/>
    </dgm:pt>
    <dgm:pt modelId="{006F7102-2066-4049-B8D7-90B38F1D3D71}" type="pres">
      <dgm:prSet presAssocID="{5664F812-6937-4A71-810B-36618D17C88C}" presName="hierRoot2" presStyleCnt="0">
        <dgm:presLayoutVars>
          <dgm:hierBranch val="init"/>
        </dgm:presLayoutVars>
      </dgm:prSet>
      <dgm:spPr/>
    </dgm:pt>
    <dgm:pt modelId="{C7466EEE-91FF-4BF8-AAEC-04F6F15DAC66}" type="pres">
      <dgm:prSet presAssocID="{5664F812-6937-4A71-810B-36618D17C88C}" presName="rootComposite" presStyleCnt="0"/>
      <dgm:spPr/>
    </dgm:pt>
    <dgm:pt modelId="{DF1A6544-8562-4DD1-9C7E-A1E0E2D679AD}" type="pres">
      <dgm:prSet presAssocID="{5664F812-6937-4A71-810B-36618D17C88C}" presName="rootText" presStyleLbl="node3" presStyleIdx="0" presStyleCnt="28">
        <dgm:presLayoutVars>
          <dgm:chPref val="3"/>
        </dgm:presLayoutVars>
      </dgm:prSet>
      <dgm:spPr/>
    </dgm:pt>
    <dgm:pt modelId="{E020472E-5D27-49C4-868C-4F4D836CB76E}" type="pres">
      <dgm:prSet presAssocID="{5664F812-6937-4A71-810B-36618D17C88C}" presName="rootConnector" presStyleLbl="node3" presStyleIdx="0" presStyleCnt="28"/>
      <dgm:spPr/>
    </dgm:pt>
    <dgm:pt modelId="{50A49A06-6C40-42EE-AF1E-28982D5FA076}" type="pres">
      <dgm:prSet presAssocID="{5664F812-6937-4A71-810B-36618D17C88C}" presName="hierChild4" presStyleCnt="0"/>
      <dgm:spPr/>
    </dgm:pt>
    <dgm:pt modelId="{D920E069-126A-4C8A-BAA7-D614A709A657}" type="pres">
      <dgm:prSet presAssocID="{5664F812-6937-4A71-810B-36618D17C88C}" presName="hierChild5" presStyleCnt="0"/>
      <dgm:spPr/>
    </dgm:pt>
    <dgm:pt modelId="{FEB8A000-747F-4F60-830B-50370EC76719}" type="pres">
      <dgm:prSet presAssocID="{1A21CC9D-E67A-4000-985F-7301DEC045AC}" presName="Name37" presStyleLbl="parChTrans1D3" presStyleIdx="1" presStyleCnt="28"/>
      <dgm:spPr/>
    </dgm:pt>
    <dgm:pt modelId="{42486E8B-6173-4D4A-B614-BAEA016274F5}" type="pres">
      <dgm:prSet presAssocID="{A7C482E9-93B8-4940-B246-6A6E4760982E}" presName="hierRoot2" presStyleCnt="0">
        <dgm:presLayoutVars>
          <dgm:hierBranch val="init"/>
        </dgm:presLayoutVars>
      </dgm:prSet>
      <dgm:spPr/>
    </dgm:pt>
    <dgm:pt modelId="{BA7348EE-530D-42BE-A9B6-127E6EC93A46}" type="pres">
      <dgm:prSet presAssocID="{A7C482E9-93B8-4940-B246-6A6E4760982E}" presName="rootComposite" presStyleCnt="0"/>
      <dgm:spPr/>
    </dgm:pt>
    <dgm:pt modelId="{4B30E3DA-0D28-48F2-A2E3-338C2A1DD789}" type="pres">
      <dgm:prSet presAssocID="{A7C482E9-93B8-4940-B246-6A6E4760982E}" presName="rootText" presStyleLbl="node3" presStyleIdx="1" presStyleCnt="28">
        <dgm:presLayoutVars>
          <dgm:chPref val="3"/>
        </dgm:presLayoutVars>
      </dgm:prSet>
      <dgm:spPr/>
    </dgm:pt>
    <dgm:pt modelId="{924F83EB-9734-47D8-8F0F-780D367AE5D6}" type="pres">
      <dgm:prSet presAssocID="{A7C482E9-93B8-4940-B246-6A6E4760982E}" presName="rootConnector" presStyleLbl="node3" presStyleIdx="1" presStyleCnt="28"/>
      <dgm:spPr/>
    </dgm:pt>
    <dgm:pt modelId="{3D5ABE38-0FD7-44B0-858B-9EC2AD066B7A}" type="pres">
      <dgm:prSet presAssocID="{A7C482E9-93B8-4940-B246-6A6E4760982E}" presName="hierChild4" presStyleCnt="0"/>
      <dgm:spPr/>
    </dgm:pt>
    <dgm:pt modelId="{E855595E-CB61-477C-9B6B-CA889C51D622}" type="pres">
      <dgm:prSet presAssocID="{A7C482E9-93B8-4940-B246-6A6E4760982E}" presName="hierChild5" presStyleCnt="0"/>
      <dgm:spPr/>
    </dgm:pt>
    <dgm:pt modelId="{902C5F45-A198-4A53-9BC7-4C655AADFB8A}" type="pres">
      <dgm:prSet presAssocID="{A218BFE4-F211-4597-A0B3-001B20FD75D7}" presName="Name37" presStyleLbl="parChTrans1D3" presStyleIdx="2" presStyleCnt="28"/>
      <dgm:spPr/>
    </dgm:pt>
    <dgm:pt modelId="{183F3A5D-58DE-4205-BF04-BE20988B561B}" type="pres">
      <dgm:prSet presAssocID="{7656C5FF-AB2E-4401-8520-5341D952AB29}" presName="hierRoot2" presStyleCnt="0">
        <dgm:presLayoutVars>
          <dgm:hierBranch val="init"/>
        </dgm:presLayoutVars>
      </dgm:prSet>
      <dgm:spPr/>
    </dgm:pt>
    <dgm:pt modelId="{45D6419A-BB0F-46C0-957D-B96E99310701}" type="pres">
      <dgm:prSet presAssocID="{7656C5FF-AB2E-4401-8520-5341D952AB29}" presName="rootComposite" presStyleCnt="0"/>
      <dgm:spPr/>
    </dgm:pt>
    <dgm:pt modelId="{65D81A8C-84C7-4476-8AA9-8D7FC424BA38}" type="pres">
      <dgm:prSet presAssocID="{7656C5FF-AB2E-4401-8520-5341D952AB29}" presName="rootText" presStyleLbl="node3" presStyleIdx="2" presStyleCnt="28">
        <dgm:presLayoutVars>
          <dgm:chPref val="3"/>
        </dgm:presLayoutVars>
      </dgm:prSet>
      <dgm:spPr/>
    </dgm:pt>
    <dgm:pt modelId="{83976026-35D7-43D5-BBDF-82A81C82DC0E}" type="pres">
      <dgm:prSet presAssocID="{7656C5FF-AB2E-4401-8520-5341D952AB29}" presName="rootConnector" presStyleLbl="node3" presStyleIdx="2" presStyleCnt="28"/>
      <dgm:spPr/>
    </dgm:pt>
    <dgm:pt modelId="{2436C805-0225-4411-896D-8D86C67AC267}" type="pres">
      <dgm:prSet presAssocID="{7656C5FF-AB2E-4401-8520-5341D952AB29}" presName="hierChild4" presStyleCnt="0"/>
      <dgm:spPr/>
    </dgm:pt>
    <dgm:pt modelId="{36E1A359-2215-4A67-A20F-548BC3DABBBB}" type="pres">
      <dgm:prSet presAssocID="{7656C5FF-AB2E-4401-8520-5341D952AB29}" presName="hierChild5" presStyleCnt="0"/>
      <dgm:spPr/>
    </dgm:pt>
    <dgm:pt modelId="{5D7BB367-12B0-4ADE-9123-48BB64ECCD97}" type="pres">
      <dgm:prSet presAssocID="{FE6F4B12-4028-4025-800F-72BD6EDFE1C6}" presName="hierChild5" presStyleCnt="0"/>
      <dgm:spPr/>
    </dgm:pt>
    <dgm:pt modelId="{BB3D3CE6-2841-4327-8C73-2A24BCA2EDCF}" type="pres">
      <dgm:prSet presAssocID="{C3881779-C46A-442B-B5B4-72F3D1018245}" presName="Name37" presStyleLbl="parChTrans1D2" presStyleIdx="1" presStyleCnt="7"/>
      <dgm:spPr/>
    </dgm:pt>
    <dgm:pt modelId="{C3165530-2C89-42E6-95AE-5309DD8D4158}" type="pres">
      <dgm:prSet presAssocID="{AD8B7D7E-2BB3-4169-A205-65962170A772}" presName="hierRoot2" presStyleCnt="0">
        <dgm:presLayoutVars>
          <dgm:hierBranch val="init"/>
        </dgm:presLayoutVars>
      </dgm:prSet>
      <dgm:spPr/>
    </dgm:pt>
    <dgm:pt modelId="{289634C1-D6C6-440B-A67E-0DCB67B25A84}" type="pres">
      <dgm:prSet presAssocID="{AD8B7D7E-2BB3-4169-A205-65962170A772}" presName="rootComposite" presStyleCnt="0"/>
      <dgm:spPr/>
    </dgm:pt>
    <dgm:pt modelId="{F644AA0E-F877-447F-B5B3-FFF9AD4B8076}" type="pres">
      <dgm:prSet presAssocID="{AD8B7D7E-2BB3-4169-A205-65962170A772}" presName="rootText" presStyleLbl="node2" presStyleIdx="1" presStyleCnt="7">
        <dgm:presLayoutVars>
          <dgm:chPref val="3"/>
        </dgm:presLayoutVars>
      </dgm:prSet>
      <dgm:spPr/>
    </dgm:pt>
    <dgm:pt modelId="{7C19BFC3-5DE2-4115-9CE1-1145866A3EE0}" type="pres">
      <dgm:prSet presAssocID="{AD8B7D7E-2BB3-4169-A205-65962170A772}" presName="rootConnector" presStyleLbl="node2" presStyleIdx="1" presStyleCnt="7"/>
      <dgm:spPr/>
    </dgm:pt>
    <dgm:pt modelId="{F5944950-A839-47E8-8F71-FCFA640BF12F}" type="pres">
      <dgm:prSet presAssocID="{AD8B7D7E-2BB3-4169-A205-65962170A772}" presName="hierChild4" presStyleCnt="0"/>
      <dgm:spPr/>
    </dgm:pt>
    <dgm:pt modelId="{142E6D9D-C4DB-4594-B595-75B40D16AEDB}" type="pres">
      <dgm:prSet presAssocID="{EE1FC139-8802-402E-8749-CEB2353DCD69}" presName="Name37" presStyleLbl="parChTrans1D3" presStyleIdx="3" presStyleCnt="28"/>
      <dgm:spPr/>
    </dgm:pt>
    <dgm:pt modelId="{BA4652CB-B25F-4E7B-8858-656625417FB8}" type="pres">
      <dgm:prSet presAssocID="{7B436507-66E1-44C5-AAB2-10BAC79CF186}" presName="hierRoot2" presStyleCnt="0">
        <dgm:presLayoutVars>
          <dgm:hierBranch val="init"/>
        </dgm:presLayoutVars>
      </dgm:prSet>
      <dgm:spPr/>
    </dgm:pt>
    <dgm:pt modelId="{8E97FDC6-C71E-4497-9CAA-291B07F0D21D}" type="pres">
      <dgm:prSet presAssocID="{7B436507-66E1-44C5-AAB2-10BAC79CF186}" presName="rootComposite" presStyleCnt="0"/>
      <dgm:spPr/>
    </dgm:pt>
    <dgm:pt modelId="{968D13D5-5EE8-4C00-9B6C-0DEE72574441}" type="pres">
      <dgm:prSet presAssocID="{7B436507-66E1-44C5-AAB2-10BAC79CF186}" presName="rootText" presStyleLbl="node3" presStyleIdx="3" presStyleCnt="28">
        <dgm:presLayoutVars>
          <dgm:chPref val="3"/>
        </dgm:presLayoutVars>
      </dgm:prSet>
      <dgm:spPr/>
    </dgm:pt>
    <dgm:pt modelId="{984B95BE-B6E7-4592-B09D-16B0ED9FEBE8}" type="pres">
      <dgm:prSet presAssocID="{7B436507-66E1-44C5-AAB2-10BAC79CF186}" presName="rootConnector" presStyleLbl="node3" presStyleIdx="3" presStyleCnt="28"/>
      <dgm:spPr/>
    </dgm:pt>
    <dgm:pt modelId="{0DADEE68-D16F-4777-9BA1-7BC5A7CE3FA9}" type="pres">
      <dgm:prSet presAssocID="{7B436507-66E1-44C5-AAB2-10BAC79CF186}" presName="hierChild4" presStyleCnt="0"/>
      <dgm:spPr/>
    </dgm:pt>
    <dgm:pt modelId="{FDA8BEEA-C0CD-475D-AE95-5C92E8EDCE0F}" type="pres">
      <dgm:prSet presAssocID="{7B436507-66E1-44C5-AAB2-10BAC79CF186}" presName="hierChild5" presStyleCnt="0"/>
      <dgm:spPr/>
    </dgm:pt>
    <dgm:pt modelId="{74FCC499-AFDE-43B0-A40C-29CE1C00F596}" type="pres">
      <dgm:prSet presAssocID="{0A622B93-0CEC-4FFF-9D88-68FF2D4ACDC7}" presName="Name37" presStyleLbl="parChTrans1D3" presStyleIdx="4" presStyleCnt="28"/>
      <dgm:spPr/>
    </dgm:pt>
    <dgm:pt modelId="{3F47260D-A4AE-4992-BA6B-ED0379262D77}" type="pres">
      <dgm:prSet presAssocID="{00A33C0E-10F4-4396-A5D7-92B36D44BE3C}" presName="hierRoot2" presStyleCnt="0">
        <dgm:presLayoutVars>
          <dgm:hierBranch val="init"/>
        </dgm:presLayoutVars>
      </dgm:prSet>
      <dgm:spPr/>
    </dgm:pt>
    <dgm:pt modelId="{555B48E6-5950-47C5-9D2F-B8E7FB745D01}" type="pres">
      <dgm:prSet presAssocID="{00A33C0E-10F4-4396-A5D7-92B36D44BE3C}" presName="rootComposite" presStyleCnt="0"/>
      <dgm:spPr/>
    </dgm:pt>
    <dgm:pt modelId="{8E4340C8-9513-43B6-9D83-7EC4F05AE5A0}" type="pres">
      <dgm:prSet presAssocID="{00A33C0E-10F4-4396-A5D7-92B36D44BE3C}" presName="rootText" presStyleLbl="node3" presStyleIdx="4" presStyleCnt="28">
        <dgm:presLayoutVars>
          <dgm:chPref val="3"/>
        </dgm:presLayoutVars>
      </dgm:prSet>
      <dgm:spPr/>
    </dgm:pt>
    <dgm:pt modelId="{A870C472-05D8-489E-9171-BA5502654AFB}" type="pres">
      <dgm:prSet presAssocID="{00A33C0E-10F4-4396-A5D7-92B36D44BE3C}" presName="rootConnector" presStyleLbl="node3" presStyleIdx="4" presStyleCnt="28"/>
      <dgm:spPr/>
    </dgm:pt>
    <dgm:pt modelId="{DCD0CCB5-7F46-440A-A879-C1E23CFC8DC2}" type="pres">
      <dgm:prSet presAssocID="{00A33C0E-10F4-4396-A5D7-92B36D44BE3C}" presName="hierChild4" presStyleCnt="0"/>
      <dgm:spPr/>
    </dgm:pt>
    <dgm:pt modelId="{4434EF87-8070-4125-BBA6-83BA22A8BD84}" type="pres">
      <dgm:prSet presAssocID="{00A33C0E-10F4-4396-A5D7-92B36D44BE3C}" presName="hierChild5" presStyleCnt="0"/>
      <dgm:spPr/>
    </dgm:pt>
    <dgm:pt modelId="{328DC514-F1BB-4AB5-8907-6AE5E501D212}" type="pres">
      <dgm:prSet presAssocID="{44F13349-8A14-4C88-8488-32EA71C33EEF}" presName="Name37" presStyleLbl="parChTrans1D3" presStyleIdx="5" presStyleCnt="28"/>
      <dgm:spPr/>
    </dgm:pt>
    <dgm:pt modelId="{401F6C40-0D88-455E-8BCE-2F18964EBF24}" type="pres">
      <dgm:prSet presAssocID="{79F50250-BD84-46A6-ACA8-52F1C194C975}" presName="hierRoot2" presStyleCnt="0">
        <dgm:presLayoutVars>
          <dgm:hierBranch val="init"/>
        </dgm:presLayoutVars>
      </dgm:prSet>
      <dgm:spPr/>
    </dgm:pt>
    <dgm:pt modelId="{9979ED4A-B067-40A6-9A49-074DAC3CEBA2}" type="pres">
      <dgm:prSet presAssocID="{79F50250-BD84-46A6-ACA8-52F1C194C975}" presName="rootComposite" presStyleCnt="0"/>
      <dgm:spPr/>
    </dgm:pt>
    <dgm:pt modelId="{9D6D9A94-25A6-4941-93ED-F04DFFE0069C}" type="pres">
      <dgm:prSet presAssocID="{79F50250-BD84-46A6-ACA8-52F1C194C975}" presName="rootText" presStyleLbl="node3" presStyleIdx="5" presStyleCnt="28">
        <dgm:presLayoutVars>
          <dgm:chPref val="3"/>
        </dgm:presLayoutVars>
      </dgm:prSet>
      <dgm:spPr/>
    </dgm:pt>
    <dgm:pt modelId="{688BD734-236B-47C4-8951-8603F0F021B7}" type="pres">
      <dgm:prSet presAssocID="{79F50250-BD84-46A6-ACA8-52F1C194C975}" presName="rootConnector" presStyleLbl="node3" presStyleIdx="5" presStyleCnt="28"/>
      <dgm:spPr/>
    </dgm:pt>
    <dgm:pt modelId="{D2AB8B4B-DA85-4649-A39D-354D4C78A4B4}" type="pres">
      <dgm:prSet presAssocID="{79F50250-BD84-46A6-ACA8-52F1C194C975}" presName="hierChild4" presStyleCnt="0"/>
      <dgm:spPr/>
    </dgm:pt>
    <dgm:pt modelId="{5E715AF4-00B6-456F-9C42-2935EA82178B}" type="pres">
      <dgm:prSet presAssocID="{79F50250-BD84-46A6-ACA8-52F1C194C975}" presName="hierChild5" presStyleCnt="0"/>
      <dgm:spPr/>
    </dgm:pt>
    <dgm:pt modelId="{68CC11E9-00DF-4F6F-AD6A-38257E53D9D6}" type="pres">
      <dgm:prSet presAssocID="{D78E6BF8-FF16-45BA-9182-5A22549DD9B3}" presName="Name37" presStyleLbl="parChTrans1D3" presStyleIdx="6" presStyleCnt="28"/>
      <dgm:spPr/>
    </dgm:pt>
    <dgm:pt modelId="{32932B6D-22FD-40CB-8E93-50C3C680BD0B}" type="pres">
      <dgm:prSet presAssocID="{0D9A2D4A-0379-46B8-A10A-825C3A08D62D}" presName="hierRoot2" presStyleCnt="0">
        <dgm:presLayoutVars>
          <dgm:hierBranch val="init"/>
        </dgm:presLayoutVars>
      </dgm:prSet>
      <dgm:spPr/>
    </dgm:pt>
    <dgm:pt modelId="{3B72C1DB-D65E-4419-BC8A-1992B58F6DEA}" type="pres">
      <dgm:prSet presAssocID="{0D9A2D4A-0379-46B8-A10A-825C3A08D62D}" presName="rootComposite" presStyleCnt="0"/>
      <dgm:spPr/>
    </dgm:pt>
    <dgm:pt modelId="{707DACD7-CD4D-4CC8-8B95-4C7377404FA9}" type="pres">
      <dgm:prSet presAssocID="{0D9A2D4A-0379-46B8-A10A-825C3A08D62D}" presName="rootText" presStyleLbl="node3" presStyleIdx="6" presStyleCnt="28">
        <dgm:presLayoutVars>
          <dgm:chPref val="3"/>
        </dgm:presLayoutVars>
      </dgm:prSet>
      <dgm:spPr/>
    </dgm:pt>
    <dgm:pt modelId="{C2283A3D-5CAE-4010-8127-799E71BEDE17}" type="pres">
      <dgm:prSet presAssocID="{0D9A2D4A-0379-46B8-A10A-825C3A08D62D}" presName="rootConnector" presStyleLbl="node3" presStyleIdx="6" presStyleCnt="28"/>
      <dgm:spPr/>
    </dgm:pt>
    <dgm:pt modelId="{07E71293-4C8D-4167-8A54-99E5153F64F0}" type="pres">
      <dgm:prSet presAssocID="{0D9A2D4A-0379-46B8-A10A-825C3A08D62D}" presName="hierChild4" presStyleCnt="0"/>
      <dgm:spPr/>
    </dgm:pt>
    <dgm:pt modelId="{18D3A6A0-CF42-409B-813D-9EA31B39996A}" type="pres">
      <dgm:prSet presAssocID="{0D9A2D4A-0379-46B8-A10A-825C3A08D62D}" presName="hierChild5" presStyleCnt="0"/>
      <dgm:spPr/>
    </dgm:pt>
    <dgm:pt modelId="{194DBF41-BC94-4A14-8238-F074D5FC79C1}" type="pres">
      <dgm:prSet presAssocID="{4958E842-2256-44FF-AF76-3C966DC0CFBD}" presName="Name37" presStyleLbl="parChTrans1D3" presStyleIdx="7" presStyleCnt="28"/>
      <dgm:spPr/>
    </dgm:pt>
    <dgm:pt modelId="{5BE025D8-98D8-4693-9BC8-73674C47B4D6}" type="pres">
      <dgm:prSet presAssocID="{6363C662-9792-42DC-9500-B313D56FB7CD}" presName="hierRoot2" presStyleCnt="0">
        <dgm:presLayoutVars>
          <dgm:hierBranch val="init"/>
        </dgm:presLayoutVars>
      </dgm:prSet>
      <dgm:spPr/>
    </dgm:pt>
    <dgm:pt modelId="{CB2BB9E6-3EFD-48AD-BA87-B89D1A4EC742}" type="pres">
      <dgm:prSet presAssocID="{6363C662-9792-42DC-9500-B313D56FB7CD}" presName="rootComposite" presStyleCnt="0"/>
      <dgm:spPr/>
    </dgm:pt>
    <dgm:pt modelId="{83D84F8D-0F55-403A-AE19-ADFFDACAF6C4}" type="pres">
      <dgm:prSet presAssocID="{6363C662-9792-42DC-9500-B313D56FB7CD}" presName="rootText" presStyleLbl="node3" presStyleIdx="7" presStyleCnt="28">
        <dgm:presLayoutVars>
          <dgm:chPref val="3"/>
        </dgm:presLayoutVars>
      </dgm:prSet>
      <dgm:spPr/>
    </dgm:pt>
    <dgm:pt modelId="{A6BC064A-60E6-40B4-B559-3C6A71CE04E1}" type="pres">
      <dgm:prSet presAssocID="{6363C662-9792-42DC-9500-B313D56FB7CD}" presName="rootConnector" presStyleLbl="node3" presStyleIdx="7" presStyleCnt="28"/>
      <dgm:spPr/>
    </dgm:pt>
    <dgm:pt modelId="{4D6F905B-1EC6-44DB-9116-4D8846818DD4}" type="pres">
      <dgm:prSet presAssocID="{6363C662-9792-42DC-9500-B313D56FB7CD}" presName="hierChild4" presStyleCnt="0"/>
      <dgm:spPr/>
    </dgm:pt>
    <dgm:pt modelId="{2C8A242D-60BF-4297-BF17-D561EFAECC37}" type="pres">
      <dgm:prSet presAssocID="{6363C662-9792-42DC-9500-B313D56FB7CD}" presName="hierChild5" presStyleCnt="0"/>
      <dgm:spPr/>
    </dgm:pt>
    <dgm:pt modelId="{FE7A35AD-7429-4CC1-97E2-4B531B00619E}" type="pres">
      <dgm:prSet presAssocID="{AD8B7D7E-2BB3-4169-A205-65962170A772}" presName="hierChild5" presStyleCnt="0"/>
      <dgm:spPr/>
    </dgm:pt>
    <dgm:pt modelId="{787E2C31-7FFF-4490-938E-CCB24A162946}" type="pres">
      <dgm:prSet presAssocID="{95FD71BE-5042-48ED-A427-C6C71C22BE48}" presName="Name37" presStyleLbl="parChTrans1D2" presStyleIdx="2" presStyleCnt="7"/>
      <dgm:spPr/>
    </dgm:pt>
    <dgm:pt modelId="{86C02BB3-8ACE-4441-BA2A-C1160FC6692C}" type="pres">
      <dgm:prSet presAssocID="{6179B986-8845-49D0-962B-D0CBFBDAB80A}" presName="hierRoot2" presStyleCnt="0">
        <dgm:presLayoutVars>
          <dgm:hierBranch val="init"/>
        </dgm:presLayoutVars>
      </dgm:prSet>
      <dgm:spPr/>
    </dgm:pt>
    <dgm:pt modelId="{7E2CEF99-6F7C-466A-94E6-64CC4023F575}" type="pres">
      <dgm:prSet presAssocID="{6179B986-8845-49D0-962B-D0CBFBDAB80A}" presName="rootComposite" presStyleCnt="0"/>
      <dgm:spPr/>
    </dgm:pt>
    <dgm:pt modelId="{402BDD27-FA73-42C5-8A75-F6675A62F80C}" type="pres">
      <dgm:prSet presAssocID="{6179B986-8845-49D0-962B-D0CBFBDAB80A}" presName="rootText" presStyleLbl="node2" presStyleIdx="2" presStyleCnt="7">
        <dgm:presLayoutVars>
          <dgm:chPref val="3"/>
        </dgm:presLayoutVars>
      </dgm:prSet>
      <dgm:spPr/>
    </dgm:pt>
    <dgm:pt modelId="{A1357520-99F4-4DBB-9E8C-1EA2186968A7}" type="pres">
      <dgm:prSet presAssocID="{6179B986-8845-49D0-962B-D0CBFBDAB80A}" presName="rootConnector" presStyleLbl="node2" presStyleIdx="2" presStyleCnt="7"/>
      <dgm:spPr/>
    </dgm:pt>
    <dgm:pt modelId="{8F7A89CE-BA07-4AEF-8403-F7EE5BBA14EC}" type="pres">
      <dgm:prSet presAssocID="{6179B986-8845-49D0-962B-D0CBFBDAB80A}" presName="hierChild4" presStyleCnt="0"/>
      <dgm:spPr/>
    </dgm:pt>
    <dgm:pt modelId="{08479170-D16B-4829-A0DF-7F2143EA1535}" type="pres">
      <dgm:prSet presAssocID="{3015A39F-C177-42BD-A94C-1936A091D09B}" presName="Name37" presStyleLbl="parChTrans1D3" presStyleIdx="8" presStyleCnt="28"/>
      <dgm:spPr/>
    </dgm:pt>
    <dgm:pt modelId="{3BD66F77-FA73-46D8-B09C-DA51E4624E61}" type="pres">
      <dgm:prSet presAssocID="{4514E03F-A71B-4925-96A2-6B9A6999C471}" presName="hierRoot2" presStyleCnt="0">
        <dgm:presLayoutVars>
          <dgm:hierBranch val="init"/>
        </dgm:presLayoutVars>
      </dgm:prSet>
      <dgm:spPr/>
    </dgm:pt>
    <dgm:pt modelId="{A1DB3C31-5A92-4478-96BD-BF158BBA6465}" type="pres">
      <dgm:prSet presAssocID="{4514E03F-A71B-4925-96A2-6B9A6999C471}" presName="rootComposite" presStyleCnt="0"/>
      <dgm:spPr/>
    </dgm:pt>
    <dgm:pt modelId="{240174D6-6947-4688-BEF6-D2CE924243CF}" type="pres">
      <dgm:prSet presAssocID="{4514E03F-A71B-4925-96A2-6B9A6999C471}" presName="rootText" presStyleLbl="node3" presStyleIdx="8" presStyleCnt="28">
        <dgm:presLayoutVars>
          <dgm:chPref val="3"/>
        </dgm:presLayoutVars>
      </dgm:prSet>
      <dgm:spPr/>
    </dgm:pt>
    <dgm:pt modelId="{A74E3341-74F6-439F-8E8D-B5FFAF04E7AE}" type="pres">
      <dgm:prSet presAssocID="{4514E03F-A71B-4925-96A2-6B9A6999C471}" presName="rootConnector" presStyleLbl="node3" presStyleIdx="8" presStyleCnt="28"/>
      <dgm:spPr/>
    </dgm:pt>
    <dgm:pt modelId="{576ED515-2A42-41BC-9155-88FB70C054B2}" type="pres">
      <dgm:prSet presAssocID="{4514E03F-A71B-4925-96A2-6B9A6999C471}" presName="hierChild4" presStyleCnt="0"/>
      <dgm:spPr/>
    </dgm:pt>
    <dgm:pt modelId="{5396E44D-9832-4426-8493-18BC19C0BCB6}" type="pres">
      <dgm:prSet presAssocID="{4514E03F-A71B-4925-96A2-6B9A6999C471}" presName="hierChild5" presStyleCnt="0"/>
      <dgm:spPr/>
    </dgm:pt>
    <dgm:pt modelId="{75B38DE0-FFF0-4FD4-AE6D-B56552E0C0FB}" type="pres">
      <dgm:prSet presAssocID="{DAC5EF28-3D53-4334-8288-22F8EBFBD7FA}" presName="Name37" presStyleLbl="parChTrans1D3" presStyleIdx="9" presStyleCnt="28"/>
      <dgm:spPr/>
    </dgm:pt>
    <dgm:pt modelId="{AB0EFC93-2789-4957-9242-AD6A18E70684}" type="pres">
      <dgm:prSet presAssocID="{62F8BECA-8EAD-4F32-AC4E-4FC70219684D}" presName="hierRoot2" presStyleCnt="0">
        <dgm:presLayoutVars>
          <dgm:hierBranch val="init"/>
        </dgm:presLayoutVars>
      </dgm:prSet>
      <dgm:spPr/>
    </dgm:pt>
    <dgm:pt modelId="{97D65538-7FEF-4755-849F-777736DD6783}" type="pres">
      <dgm:prSet presAssocID="{62F8BECA-8EAD-4F32-AC4E-4FC70219684D}" presName="rootComposite" presStyleCnt="0"/>
      <dgm:spPr/>
    </dgm:pt>
    <dgm:pt modelId="{BE705A48-0728-46E7-9741-73A9D38FD717}" type="pres">
      <dgm:prSet presAssocID="{62F8BECA-8EAD-4F32-AC4E-4FC70219684D}" presName="rootText" presStyleLbl="node3" presStyleIdx="9" presStyleCnt="28">
        <dgm:presLayoutVars>
          <dgm:chPref val="3"/>
        </dgm:presLayoutVars>
      </dgm:prSet>
      <dgm:spPr/>
    </dgm:pt>
    <dgm:pt modelId="{6EBDCD7F-F594-4DB1-B1AD-FA95B85BB1EB}" type="pres">
      <dgm:prSet presAssocID="{62F8BECA-8EAD-4F32-AC4E-4FC70219684D}" presName="rootConnector" presStyleLbl="node3" presStyleIdx="9" presStyleCnt="28"/>
      <dgm:spPr/>
    </dgm:pt>
    <dgm:pt modelId="{785BED25-6FB8-4F95-9310-FE94296301BC}" type="pres">
      <dgm:prSet presAssocID="{62F8BECA-8EAD-4F32-AC4E-4FC70219684D}" presName="hierChild4" presStyleCnt="0"/>
      <dgm:spPr/>
    </dgm:pt>
    <dgm:pt modelId="{27B1A181-D201-4C3C-9B56-53A6EA1ADB5C}" type="pres">
      <dgm:prSet presAssocID="{62F8BECA-8EAD-4F32-AC4E-4FC70219684D}" presName="hierChild5" presStyleCnt="0"/>
      <dgm:spPr/>
    </dgm:pt>
    <dgm:pt modelId="{06A5DEAE-935D-4EFC-B9D8-184AF6AA0595}" type="pres">
      <dgm:prSet presAssocID="{14DADD0D-A297-4B69-927D-6AA45487A401}" presName="Name37" presStyleLbl="parChTrans1D3" presStyleIdx="10" presStyleCnt="28"/>
      <dgm:spPr/>
    </dgm:pt>
    <dgm:pt modelId="{5C22B336-CDC5-486E-9575-D489B1C026A7}" type="pres">
      <dgm:prSet presAssocID="{C6FE1FE1-F1F0-4614-AE51-E85749DBE18F}" presName="hierRoot2" presStyleCnt="0">
        <dgm:presLayoutVars>
          <dgm:hierBranch val="init"/>
        </dgm:presLayoutVars>
      </dgm:prSet>
      <dgm:spPr/>
    </dgm:pt>
    <dgm:pt modelId="{E66B2743-E97B-4459-B39B-1C22E2EED776}" type="pres">
      <dgm:prSet presAssocID="{C6FE1FE1-F1F0-4614-AE51-E85749DBE18F}" presName="rootComposite" presStyleCnt="0"/>
      <dgm:spPr/>
    </dgm:pt>
    <dgm:pt modelId="{0DD1C4B5-2206-44AB-95D6-2D797E087CAF}" type="pres">
      <dgm:prSet presAssocID="{C6FE1FE1-F1F0-4614-AE51-E85749DBE18F}" presName="rootText" presStyleLbl="node3" presStyleIdx="10" presStyleCnt="28">
        <dgm:presLayoutVars>
          <dgm:chPref val="3"/>
        </dgm:presLayoutVars>
      </dgm:prSet>
      <dgm:spPr/>
    </dgm:pt>
    <dgm:pt modelId="{B18D2440-90B2-4629-B186-A3AA1BF68599}" type="pres">
      <dgm:prSet presAssocID="{C6FE1FE1-F1F0-4614-AE51-E85749DBE18F}" presName="rootConnector" presStyleLbl="node3" presStyleIdx="10" presStyleCnt="28"/>
      <dgm:spPr/>
    </dgm:pt>
    <dgm:pt modelId="{1ABBE892-026C-4979-BEF2-44F40C8AD9AF}" type="pres">
      <dgm:prSet presAssocID="{C6FE1FE1-F1F0-4614-AE51-E85749DBE18F}" presName="hierChild4" presStyleCnt="0"/>
      <dgm:spPr/>
    </dgm:pt>
    <dgm:pt modelId="{DAA27359-7AED-4CA2-B46B-015C3D160EA1}" type="pres">
      <dgm:prSet presAssocID="{C6FE1FE1-F1F0-4614-AE51-E85749DBE18F}" presName="hierChild5" presStyleCnt="0"/>
      <dgm:spPr/>
    </dgm:pt>
    <dgm:pt modelId="{DC71F754-8ECE-44EE-8722-5D9C586BB320}" type="pres">
      <dgm:prSet presAssocID="{C0D810BB-4451-40B3-B6D4-2A91AF039E30}" presName="Name37" presStyleLbl="parChTrans1D3" presStyleIdx="11" presStyleCnt="28"/>
      <dgm:spPr/>
    </dgm:pt>
    <dgm:pt modelId="{4E9FEAC1-86A1-4792-902D-326B81A934B8}" type="pres">
      <dgm:prSet presAssocID="{C9755CC4-3306-40C5-909F-865C87F038E9}" presName="hierRoot2" presStyleCnt="0">
        <dgm:presLayoutVars>
          <dgm:hierBranch val="init"/>
        </dgm:presLayoutVars>
      </dgm:prSet>
      <dgm:spPr/>
    </dgm:pt>
    <dgm:pt modelId="{F77C5C7D-2725-469C-AFEE-959C348AFCB1}" type="pres">
      <dgm:prSet presAssocID="{C9755CC4-3306-40C5-909F-865C87F038E9}" presName="rootComposite" presStyleCnt="0"/>
      <dgm:spPr/>
    </dgm:pt>
    <dgm:pt modelId="{B251959B-6083-4BF7-8DA0-45CEDC64FE7D}" type="pres">
      <dgm:prSet presAssocID="{C9755CC4-3306-40C5-909F-865C87F038E9}" presName="rootText" presStyleLbl="node3" presStyleIdx="11" presStyleCnt="28" custScaleX="101781" custScaleY="104277">
        <dgm:presLayoutVars>
          <dgm:chPref val="3"/>
        </dgm:presLayoutVars>
      </dgm:prSet>
      <dgm:spPr/>
    </dgm:pt>
    <dgm:pt modelId="{D0AEBE4A-0360-4EDD-82E1-F20FB7EB538B}" type="pres">
      <dgm:prSet presAssocID="{C9755CC4-3306-40C5-909F-865C87F038E9}" presName="rootConnector" presStyleLbl="node3" presStyleIdx="11" presStyleCnt="28"/>
      <dgm:spPr/>
    </dgm:pt>
    <dgm:pt modelId="{E53F2829-5502-40DD-8977-78363C174EEA}" type="pres">
      <dgm:prSet presAssocID="{C9755CC4-3306-40C5-909F-865C87F038E9}" presName="hierChild4" presStyleCnt="0"/>
      <dgm:spPr/>
    </dgm:pt>
    <dgm:pt modelId="{5B302BBF-ACB8-41D3-BE1A-D25FCA2FF49C}" type="pres">
      <dgm:prSet presAssocID="{C9755CC4-3306-40C5-909F-865C87F038E9}" presName="hierChild5" presStyleCnt="0"/>
      <dgm:spPr/>
    </dgm:pt>
    <dgm:pt modelId="{6286D51D-D6CF-432A-9620-101DFB6EA3E3}" type="pres">
      <dgm:prSet presAssocID="{85B2C03F-2C9F-4214-9448-28671A87E0CD}" presName="Name37" presStyleLbl="parChTrans1D3" presStyleIdx="12" presStyleCnt="28"/>
      <dgm:spPr/>
    </dgm:pt>
    <dgm:pt modelId="{604D60B3-179E-4139-A6C2-909E7B344329}" type="pres">
      <dgm:prSet presAssocID="{27F843F1-1C20-433E-9EB8-E28A2E5F36F6}" presName="hierRoot2" presStyleCnt="0">
        <dgm:presLayoutVars>
          <dgm:hierBranch val="init"/>
        </dgm:presLayoutVars>
      </dgm:prSet>
      <dgm:spPr/>
    </dgm:pt>
    <dgm:pt modelId="{EB1A110D-0EF3-4156-BFA5-C590550B426B}" type="pres">
      <dgm:prSet presAssocID="{27F843F1-1C20-433E-9EB8-E28A2E5F36F6}" presName="rootComposite" presStyleCnt="0"/>
      <dgm:spPr/>
    </dgm:pt>
    <dgm:pt modelId="{6EF70760-E0EA-4D91-957E-BA32473BECA0}" type="pres">
      <dgm:prSet presAssocID="{27F843F1-1C20-433E-9EB8-E28A2E5F36F6}" presName="rootText" presStyleLbl="node3" presStyleIdx="12" presStyleCnt="28" custScaleX="101781" custScaleY="105978" custLinFactNeighborY="-2156">
        <dgm:presLayoutVars>
          <dgm:chPref val="3"/>
        </dgm:presLayoutVars>
      </dgm:prSet>
      <dgm:spPr/>
    </dgm:pt>
    <dgm:pt modelId="{B00BC258-5858-4F76-95B5-AC347E8323F9}" type="pres">
      <dgm:prSet presAssocID="{27F843F1-1C20-433E-9EB8-E28A2E5F36F6}" presName="rootConnector" presStyleLbl="node3" presStyleIdx="12" presStyleCnt="28"/>
      <dgm:spPr/>
    </dgm:pt>
    <dgm:pt modelId="{FC10ECE8-FD55-4060-B857-C598E311864A}" type="pres">
      <dgm:prSet presAssocID="{27F843F1-1C20-433E-9EB8-E28A2E5F36F6}" presName="hierChild4" presStyleCnt="0"/>
      <dgm:spPr/>
    </dgm:pt>
    <dgm:pt modelId="{76A04A92-F279-49B9-87D1-642A23AA8ADF}" type="pres">
      <dgm:prSet presAssocID="{27F843F1-1C20-433E-9EB8-E28A2E5F36F6}" presName="hierChild5" presStyleCnt="0"/>
      <dgm:spPr/>
    </dgm:pt>
    <dgm:pt modelId="{2A84C374-696A-40EA-9AFB-205E0E02222B}" type="pres">
      <dgm:prSet presAssocID="{6179B986-8845-49D0-962B-D0CBFBDAB80A}" presName="hierChild5" presStyleCnt="0"/>
      <dgm:spPr/>
    </dgm:pt>
    <dgm:pt modelId="{4E110D85-B3A7-4F6A-B5DC-CFE10C5A51B5}" type="pres">
      <dgm:prSet presAssocID="{8E4AA8D7-69B2-4CB3-A8C0-418A906D3CBF}" presName="Name37" presStyleLbl="parChTrans1D2" presStyleIdx="3" presStyleCnt="7"/>
      <dgm:spPr/>
    </dgm:pt>
    <dgm:pt modelId="{9D30B1A2-A58E-4E92-988C-119D12DE8A4B}" type="pres">
      <dgm:prSet presAssocID="{07E6420A-DC71-4EFD-816F-214CA9123980}" presName="hierRoot2" presStyleCnt="0">
        <dgm:presLayoutVars>
          <dgm:hierBranch val="init"/>
        </dgm:presLayoutVars>
      </dgm:prSet>
      <dgm:spPr/>
    </dgm:pt>
    <dgm:pt modelId="{1F74BA38-0995-4C45-AA9E-E4F6FA5F4037}" type="pres">
      <dgm:prSet presAssocID="{07E6420A-DC71-4EFD-816F-214CA9123980}" presName="rootComposite" presStyleCnt="0"/>
      <dgm:spPr/>
    </dgm:pt>
    <dgm:pt modelId="{81901308-4CB7-4140-8E23-F2BBB57ED84B}" type="pres">
      <dgm:prSet presAssocID="{07E6420A-DC71-4EFD-816F-214CA9123980}" presName="rootText" presStyleLbl="node2" presStyleIdx="3" presStyleCnt="7">
        <dgm:presLayoutVars>
          <dgm:chPref val="3"/>
        </dgm:presLayoutVars>
      </dgm:prSet>
      <dgm:spPr/>
    </dgm:pt>
    <dgm:pt modelId="{B0C9FE99-31D9-41FA-B1C7-AED8F4B0B28F}" type="pres">
      <dgm:prSet presAssocID="{07E6420A-DC71-4EFD-816F-214CA9123980}" presName="rootConnector" presStyleLbl="node2" presStyleIdx="3" presStyleCnt="7"/>
      <dgm:spPr/>
    </dgm:pt>
    <dgm:pt modelId="{1877373E-C6A0-48A2-A99F-46DEFB2E553F}" type="pres">
      <dgm:prSet presAssocID="{07E6420A-DC71-4EFD-816F-214CA9123980}" presName="hierChild4" presStyleCnt="0"/>
      <dgm:spPr/>
    </dgm:pt>
    <dgm:pt modelId="{EBE21052-247F-4157-BC04-A1921F1F91F7}" type="pres">
      <dgm:prSet presAssocID="{FBC19CD4-4F73-4D83-BD7E-6E8A24115909}" presName="Name37" presStyleLbl="parChTrans1D3" presStyleIdx="13" presStyleCnt="28"/>
      <dgm:spPr/>
    </dgm:pt>
    <dgm:pt modelId="{69266B50-CC19-4E0B-811F-4847DB24399B}" type="pres">
      <dgm:prSet presAssocID="{41417ECC-B724-462F-8BA0-8FB5D4A014A1}" presName="hierRoot2" presStyleCnt="0">
        <dgm:presLayoutVars>
          <dgm:hierBranch val="init"/>
        </dgm:presLayoutVars>
      </dgm:prSet>
      <dgm:spPr/>
    </dgm:pt>
    <dgm:pt modelId="{AA5A9F0F-DD90-44AD-B75D-AF44DD5AF0E5}" type="pres">
      <dgm:prSet presAssocID="{41417ECC-B724-462F-8BA0-8FB5D4A014A1}" presName="rootComposite" presStyleCnt="0"/>
      <dgm:spPr/>
    </dgm:pt>
    <dgm:pt modelId="{616AF35B-CF72-4092-8176-8EA04D6320EB}" type="pres">
      <dgm:prSet presAssocID="{41417ECC-B724-462F-8BA0-8FB5D4A014A1}" presName="rootText" presStyleLbl="node3" presStyleIdx="13" presStyleCnt="28">
        <dgm:presLayoutVars>
          <dgm:chPref val="3"/>
        </dgm:presLayoutVars>
      </dgm:prSet>
      <dgm:spPr/>
    </dgm:pt>
    <dgm:pt modelId="{65BD64E0-51B2-43F8-9797-904F8769D0B7}" type="pres">
      <dgm:prSet presAssocID="{41417ECC-B724-462F-8BA0-8FB5D4A014A1}" presName="rootConnector" presStyleLbl="node3" presStyleIdx="13" presStyleCnt="28"/>
      <dgm:spPr/>
    </dgm:pt>
    <dgm:pt modelId="{72B16F0A-63A8-41B1-A1ED-1F4F53872940}" type="pres">
      <dgm:prSet presAssocID="{41417ECC-B724-462F-8BA0-8FB5D4A014A1}" presName="hierChild4" presStyleCnt="0"/>
      <dgm:spPr/>
    </dgm:pt>
    <dgm:pt modelId="{050F3F63-7CDE-412E-B18E-408E93FAC945}" type="pres">
      <dgm:prSet presAssocID="{41417ECC-B724-462F-8BA0-8FB5D4A014A1}" presName="hierChild5" presStyleCnt="0"/>
      <dgm:spPr/>
    </dgm:pt>
    <dgm:pt modelId="{B78A2165-71BD-40F3-90A3-3D687FBBBC89}" type="pres">
      <dgm:prSet presAssocID="{61E1BE17-8C85-4E60-8F43-28B384FC116E}" presName="Name37" presStyleLbl="parChTrans1D3" presStyleIdx="14" presStyleCnt="28"/>
      <dgm:spPr/>
    </dgm:pt>
    <dgm:pt modelId="{426BD587-7A98-40CD-B445-3633502B42AB}" type="pres">
      <dgm:prSet presAssocID="{BDB476BF-BAAF-4451-B4B0-C9FF3EA7FAEE}" presName="hierRoot2" presStyleCnt="0">
        <dgm:presLayoutVars>
          <dgm:hierBranch val="init"/>
        </dgm:presLayoutVars>
      </dgm:prSet>
      <dgm:spPr/>
    </dgm:pt>
    <dgm:pt modelId="{0ABB0F83-7B29-4039-9FAC-0044C3698615}" type="pres">
      <dgm:prSet presAssocID="{BDB476BF-BAAF-4451-B4B0-C9FF3EA7FAEE}" presName="rootComposite" presStyleCnt="0"/>
      <dgm:spPr/>
    </dgm:pt>
    <dgm:pt modelId="{38F39E0B-E4E7-435C-B4D9-5D20A069F00B}" type="pres">
      <dgm:prSet presAssocID="{BDB476BF-BAAF-4451-B4B0-C9FF3EA7FAEE}" presName="rootText" presStyleLbl="node3" presStyleIdx="14" presStyleCnt="28">
        <dgm:presLayoutVars>
          <dgm:chPref val="3"/>
        </dgm:presLayoutVars>
      </dgm:prSet>
      <dgm:spPr/>
    </dgm:pt>
    <dgm:pt modelId="{D5AFBC37-3E33-4726-B9AB-CD0E9674F730}" type="pres">
      <dgm:prSet presAssocID="{BDB476BF-BAAF-4451-B4B0-C9FF3EA7FAEE}" presName="rootConnector" presStyleLbl="node3" presStyleIdx="14" presStyleCnt="28"/>
      <dgm:spPr/>
    </dgm:pt>
    <dgm:pt modelId="{85B5D1B8-48AA-4241-AFB3-5767FFEAE7B5}" type="pres">
      <dgm:prSet presAssocID="{BDB476BF-BAAF-4451-B4B0-C9FF3EA7FAEE}" presName="hierChild4" presStyleCnt="0"/>
      <dgm:spPr/>
    </dgm:pt>
    <dgm:pt modelId="{98E29E01-F334-4370-B4A6-EFD7C787139A}" type="pres">
      <dgm:prSet presAssocID="{BDB476BF-BAAF-4451-B4B0-C9FF3EA7FAEE}" presName="hierChild5" presStyleCnt="0"/>
      <dgm:spPr/>
    </dgm:pt>
    <dgm:pt modelId="{8760BB7F-37C6-4924-81CF-B07934C607F0}" type="pres">
      <dgm:prSet presAssocID="{9D63A6F4-4BD0-476A-A323-D75BF5DD8685}" presName="Name37" presStyleLbl="parChTrans1D3" presStyleIdx="15" presStyleCnt="28"/>
      <dgm:spPr/>
    </dgm:pt>
    <dgm:pt modelId="{8ECA5097-4A55-4CDB-A401-247779AEF572}" type="pres">
      <dgm:prSet presAssocID="{05EA64EF-5102-4639-8813-98F722EA6765}" presName="hierRoot2" presStyleCnt="0">
        <dgm:presLayoutVars>
          <dgm:hierBranch val="init"/>
        </dgm:presLayoutVars>
      </dgm:prSet>
      <dgm:spPr/>
    </dgm:pt>
    <dgm:pt modelId="{A8AE6FAB-F8F9-47A6-AAD7-531402AAE567}" type="pres">
      <dgm:prSet presAssocID="{05EA64EF-5102-4639-8813-98F722EA6765}" presName="rootComposite" presStyleCnt="0"/>
      <dgm:spPr/>
    </dgm:pt>
    <dgm:pt modelId="{3FD286D1-AAD0-41A4-986F-78230120F5B8}" type="pres">
      <dgm:prSet presAssocID="{05EA64EF-5102-4639-8813-98F722EA6765}" presName="rootText" presStyleLbl="node3" presStyleIdx="15" presStyleCnt="28">
        <dgm:presLayoutVars>
          <dgm:chPref val="3"/>
        </dgm:presLayoutVars>
      </dgm:prSet>
      <dgm:spPr/>
    </dgm:pt>
    <dgm:pt modelId="{A977EEEC-EDB5-42BE-ADF2-0405106E6E88}" type="pres">
      <dgm:prSet presAssocID="{05EA64EF-5102-4639-8813-98F722EA6765}" presName="rootConnector" presStyleLbl="node3" presStyleIdx="15" presStyleCnt="28"/>
      <dgm:spPr/>
    </dgm:pt>
    <dgm:pt modelId="{54B74C22-1C08-477A-B4A2-329E04A00F7D}" type="pres">
      <dgm:prSet presAssocID="{05EA64EF-5102-4639-8813-98F722EA6765}" presName="hierChild4" presStyleCnt="0"/>
      <dgm:spPr/>
    </dgm:pt>
    <dgm:pt modelId="{89D3CC6F-CDF7-4B96-8BF7-C28087BF037C}" type="pres">
      <dgm:prSet presAssocID="{05EA64EF-5102-4639-8813-98F722EA6765}" presName="hierChild5" presStyleCnt="0"/>
      <dgm:spPr/>
    </dgm:pt>
    <dgm:pt modelId="{CBF6BB17-9622-474F-965D-FF21B02D9DE0}" type="pres">
      <dgm:prSet presAssocID="{7DC19111-BCA7-425B-9976-240A5BF31DC3}" presName="Name37" presStyleLbl="parChTrans1D3" presStyleIdx="16" presStyleCnt="28"/>
      <dgm:spPr/>
    </dgm:pt>
    <dgm:pt modelId="{9E124EC1-33F1-48A7-9DA3-BB0C67644999}" type="pres">
      <dgm:prSet presAssocID="{A73D22B8-C19D-4379-BB8B-48603DCC56C6}" presName="hierRoot2" presStyleCnt="0">
        <dgm:presLayoutVars>
          <dgm:hierBranch val="init"/>
        </dgm:presLayoutVars>
      </dgm:prSet>
      <dgm:spPr/>
    </dgm:pt>
    <dgm:pt modelId="{938472E4-87B2-4E9A-9DA5-9C9B41CFB3FB}" type="pres">
      <dgm:prSet presAssocID="{A73D22B8-C19D-4379-BB8B-48603DCC56C6}" presName="rootComposite" presStyleCnt="0"/>
      <dgm:spPr/>
    </dgm:pt>
    <dgm:pt modelId="{F8F28FD8-FDD7-46B9-9FA9-4D0CFB67E02F}" type="pres">
      <dgm:prSet presAssocID="{A73D22B8-C19D-4379-BB8B-48603DCC56C6}" presName="rootText" presStyleLbl="node3" presStyleIdx="16" presStyleCnt="28" custScaleY="117741">
        <dgm:presLayoutVars>
          <dgm:chPref val="3"/>
        </dgm:presLayoutVars>
      </dgm:prSet>
      <dgm:spPr/>
    </dgm:pt>
    <dgm:pt modelId="{F1F5F4A0-5DDB-4032-A316-3E1059E7E866}" type="pres">
      <dgm:prSet presAssocID="{A73D22B8-C19D-4379-BB8B-48603DCC56C6}" presName="rootConnector" presStyleLbl="node3" presStyleIdx="16" presStyleCnt="28"/>
      <dgm:spPr/>
    </dgm:pt>
    <dgm:pt modelId="{04B3815A-BDDC-4C94-9645-0A96CA6927D9}" type="pres">
      <dgm:prSet presAssocID="{A73D22B8-C19D-4379-BB8B-48603DCC56C6}" presName="hierChild4" presStyleCnt="0"/>
      <dgm:spPr/>
    </dgm:pt>
    <dgm:pt modelId="{4B048995-FEAB-400D-A621-4359D0CE4037}" type="pres">
      <dgm:prSet presAssocID="{A73D22B8-C19D-4379-BB8B-48603DCC56C6}" presName="hierChild5" presStyleCnt="0"/>
      <dgm:spPr/>
    </dgm:pt>
    <dgm:pt modelId="{6D3D1C9B-620E-4AAE-AC81-3EB70EDE62FB}" type="pres">
      <dgm:prSet presAssocID="{07E6420A-DC71-4EFD-816F-214CA9123980}" presName="hierChild5" presStyleCnt="0"/>
      <dgm:spPr/>
    </dgm:pt>
    <dgm:pt modelId="{BCD7634A-3390-420B-BD63-219DA44440BA}" type="pres">
      <dgm:prSet presAssocID="{6EB1413E-8A3F-4538-9787-DBD6DA5042E1}" presName="Name37" presStyleLbl="parChTrans1D2" presStyleIdx="4" presStyleCnt="7"/>
      <dgm:spPr/>
    </dgm:pt>
    <dgm:pt modelId="{05CF8251-8D6D-46F0-9625-A6990CF5B981}" type="pres">
      <dgm:prSet presAssocID="{3F3BA52D-E185-414F-A3A3-F3A9AFF8EF65}" presName="hierRoot2" presStyleCnt="0">
        <dgm:presLayoutVars>
          <dgm:hierBranch val="init"/>
        </dgm:presLayoutVars>
      </dgm:prSet>
      <dgm:spPr/>
    </dgm:pt>
    <dgm:pt modelId="{35DD97E2-FB60-46AB-9CC0-27DF27D8DE41}" type="pres">
      <dgm:prSet presAssocID="{3F3BA52D-E185-414F-A3A3-F3A9AFF8EF65}" presName="rootComposite" presStyleCnt="0"/>
      <dgm:spPr/>
    </dgm:pt>
    <dgm:pt modelId="{1ECC90D3-DDE2-4B41-8D2D-888D99CB29FA}" type="pres">
      <dgm:prSet presAssocID="{3F3BA52D-E185-414F-A3A3-F3A9AFF8EF65}" presName="rootText" presStyleLbl="node2" presStyleIdx="4" presStyleCnt="7">
        <dgm:presLayoutVars>
          <dgm:chPref val="3"/>
        </dgm:presLayoutVars>
      </dgm:prSet>
      <dgm:spPr/>
    </dgm:pt>
    <dgm:pt modelId="{88F3F067-0BFB-4BDD-B046-575B3124DE1F}" type="pres">
      <dgm:prSet presAssocID="{3F3BA52D-E185-414F-A3A3-F3A9AFF8EF65}" presName="rootConnector" presStyleLbl="node2" presStyleIdx="4" presStyleCnt="7"/>
      <dgm:spPr/>
    </dgm:pt>
    <dgm:pt modelId="{B23590C2-1182-4E02-81A5-C35CDF3C8920}" type="pres">
      <dgm:prSet presAssocID="{3F3BA52D-E185-414F-A3A3-F3A9AFF8EF65}" presName="hierChild4" presStyleCnt="0"/>
      <dgm:spPr/>
    </dgm:pt>
    <dgm:pt modelId="{C32B4C38-D77E-4AAC-A011-7BD74516FB4F}" type="pres">
      <dgm:prSet presAssocID="{0488059D-848D-4B0E-B73A-53D353B6227E}" presName="Name37" presStyleLbl="parChTrans1D3" presStyleIdx="17" presStyleCnt="28"/>
      <dgm:spPr/>
    </dgm:pt>
    <dgm:pt modelId="{F9AF825A-E2B9-425A-9D3D-254357C87A30}" type="pres">
      <dgm:prSet presAssocID="{509FEF51-EE17-430E-B4E8-85411B3EEF19}" presName="hierRoot2" presStyleCnt="0">
        <dgm:presLayoutVars>
          <dgm:hierBranch val="init"/>
        </dgm:presLayoutVars>
      </dgm:prSet>
      <dgm:spPr/>
    </dgm:pt>
    <dgm:pt modelId="{51744D95-770F-470D-BF8B-47E71DEF026D}" type="pres">
      <dgm:prSet presAssocID="{509FEF51-EE17-430E-B4E8-85411B3EEF19}" presName="rootComposite" presStyleCnt="0"/>
      <dgm:spPr/>
    </dgm:pt>
    <dgm:pt modelId="{9476DC1D-A8E0-46DA-8E70-3F0C5ECB03DE}" type="pres">
      <dgm:prSet presAssocID="{509FEF51-EE17-430E-B4E8-85411B3EEF19}" presName="rootText" presStyleLbl="node3" presStyleIdx="17" presStyleCnt="28">
        <dgm:presLayoutVars>
          <dgm:chPref val="3"/>
        </dgm:presLayoutVars>
      </dgm:prSet>
      <dgm:spPr/>
    </dgm:pt>
    <dgm:pt modelId="{4E8722EE-F07B-414D-97C4-214EFEA270A0}" type="pres">
      <dgm:prSet presAssocID="{509FEF51-EE17-430E-B4E8-85411B3EEF19}" presName="rootConnector" presStyleLbl="node3" presStyleIdx="17" presStyleCnt="28"/>
      <dgm:spPr/>
    </dgm:pt>
    <dgm:pt modelId="{C4AA2224-7028-4F69-A561-1DC0DDA45D64}" type="pres">
      <dgm:prSet presAssocID="{509FEF51-EE17-430E-B4E8-85411B3EEF19}" presName="hierChild4" presStyleCnt="0"/>
      <dgm:spPr/>
    </dgm:pt>
    <dgm:pt modelId="{818130A3-8761-47A1-971D-475D19EF258C}" type="pres">
      <dgm:prSet presAssocID="{509FEF51-EE17-430E-B4E8-85411B3EEF19}" presName="hierChild5" presStyleCnt="0"/>
      <dgm:spPr/>
    </dgm:pt>
    <dgm:pt modelId="{FD846CD4-149F-43AC-8BE3-5F9FAFE26CF8}" type="pres">
      <dgm:prSet presAssocID="{4A3EE4A6-8961-46C0-84F6-25C930555372}" presName="Name37" presStyleLbl="parChTrans1D3" presStyleIdx="18" presStyleCnt="28"/>
      <dgm:spPr/>
    </dgm:pt>
    <dgm:pt modelId="{8DF00393-036E-4392-94FC-0752330791DB}" type="pres">
      <dgm:prSet presAssocID="{0EB44C11-B06A-4DC0-9559-1FB46C4DDCEA}" presName="hierRoot2" presStyleCnt="0">
        <dgm:presLayoutVars>
          <dgm:hierBranch val="init"/>
        </dgm:presLayoutVars>
      </dgm:prSet>
      <dgm:spPr/>
    </dgm:pt>
    <dgm:pt modelId="{6431D892-84CC-485C-B596-3E5BCD8B0B62}" type="pres">
      <dgm:prSet presAssocID="{0EB44C11-B06A-4DC0-9559-1FB46C4DDCEA}" presName="rootComposite" presStyleCnt="0"/>
      <dgm:spPr/>
    </dgm:pt>
    <dgm:pt modelId="{587469D8-A0D4-4669-80FD-AC7C768FAEAB}" type="pres">
      <dgm:prSet presAssocID="{0EB44C11-B06A-4DC0-9559-1FB46C4DDCEA}" presName="rootText" presStyleLbl="node3" presStyleIdx="18" presStyleCnt="28">
        <dgm:presLayoutVars>
          <dgm:chPref val="3"/>
        </dgm:presLayoutVars>
      </dgm:prSet>
      <dgm:spPr/>
    </dgm:pt>
    <dgm:pt modelId="{07043E49-68C8-4C0A-854D-114A43016C3C}" type="pres">
      <dgm:prSet presAssocID="{0EB44C11-B06A-4DC0-9559-1FB46C4DDCEA}" presName="rootConnector" presStyleLbl="node3" presStyleIdx="18" presStyleCnt="28"/>
      <dgm:spPr/>
    </dgm:pt>
    <dgm:pt modelId="{3B8D7E64-7AC1-4913-A107-D59BC42DE13C}" type="pres">
      <dgm:prSet presAssocID="{0EB44C11-B06A-4DC0-9559-1FB46C4DDCEA}" presName="hierChild4" presStyleCnt="0"/>
      <dgm:spPr/>
    </dgm:pt>
    <dgm:pt modelId="{2B238F8B-CE6A-4AA7-93C4-54D6044886CC}" type="pres">
      <dgm:prSet presAssocID="{0EB44C11-B06A-4DC0-9559-1FB46C4DDCEA}" presName="hierChild5" presStyleCnt="0"/>
      <dgm:spPr/>
    </dgm:pt>
    <dgm:pt modelId="{CDF8F6BD-2AC5-4215-8F33-F10547089DE6}" type="pres">
      <dgm:prSet presAssocID="{7C311BA1-F181-4C02-AB2E-DD4ADC26E81B}" presName="Name37" presStyleLbl="parChTrans1D3" presStyleIdx="19" presStyleCnt="28"/>
      <dgm:spPr/>
    </dgm:pt>
    <dgm:pt modelId="{E74306FC-5839-4AAE-A62D-4A8539C2C500}" type="pres">
      <dgm:prSet presAssocID="{F05AFF74-05E8-4444-B261-21151262B559}" presName="hierRoot2" presStyleCnt="0">
        <dgm:presLayoutVars>
          <dgm:hierBranch val="init"/>
        </dgm:presLayoutVars>
      </dgm:prSet>
      <dgm:spPr/>
    </dgm:pt>
    <dgm:pt modelId="{DE6D5965-2EB4-4F32-8A3B-A7EC01DF1287}" type="pres">
      <dgm:prSet presAssocID="{F05AFF74-05E8-4444-B261-21151262B559}" presName="rootComposite" presStyleCnt="0"/>
      <dgm:spPr/>
    </dgm:pt>
    <dgm:pt modelId="{571D1137-0860-44C9-A022-C7AA13CBAA25}" type="pres">
      <dgm:prSet presAssocID="{F05AFF74-05E8-4444-B261-21151262B559}" presName="rootText" presStyleLbl="node3" presStyleIdx="19" presStyleCnt="28">
        <dgm:presLayoutVars>
          <dgm:chPref val="3"/>
        </dgm:presLayoutVars>
      </dgm:prSet>
      <dgm:spPr/>
    </dgm:pt>
    <dgm:pt modelId="{E45DACD5-3247-4358-B575-6E27EE733030}" type="pres">
      <dgm:prSet presAssocID="{F05AFF74-05E8-4444-B261-21151262B559}" presName="rootConnector" presStyleLbl="node3" presStyleIdx="19" presStyleCnt="28"/>
      <dgm:spPr/>
    </dgm:pt>
    <dgm:pt modelId="{FD7B4759-C287-4381-863F-B76736D7448D}" type="pres">
      <dgm:prSet presAssocID="{F05AFF74-05E8-4444-B261-21151262B559}" presName="hierChild4" presStyleCnt="0"/>
      <dgm:spPr/>
    </dgm:pt>
    <dgm:pt modelId="{A9C23355-1F23-479C-BBED-6D150786ABE2}" type="pres">
      <dgm:prSet presAssocID="{F05AFF74-05E8-4444-B261-21151262B559}" presName="hierChild5" presStyleCnt="0"/>
      <dgm:spPr/>
    </dgm:pt>
    <dgm:pt modelId="{BD4BA91C-E7D4-446E-A2A8-4197421E5E10}" type="pres">
      <dgm:prSet presAssocID="{9A093FF4-B405-4120-941F-89D8F3664332}" presName="Name37" presStyleLbl="parChTrans1D3" presStyleIdx="20" presStyleCnt="28"/>
      <dgm:spPr/>
    </dgm:pt>
    <dgm:pt modelId="{15B42B78-28FD-4077-A9A5-65E99FA942B8}" type="pres">
      <dgm:prSet presAssocID="{EFDCBEE0-07C3-4117-B5A5-8472571FBC33}" presName="hierRoot2" presStyleCnt="0">
        <dgm:presLayoutVars>
          <dgm:hierBranch val="init"/>
        </dgm:presLayoutVars>
      </dgm:prSet>
      <dgm:spPr/>
    </dgm:pt>
    <dgm:pt modelId="{945BC5D4-3094-45E3-BA27-F56012243C59}" type="pres">
      <dgm:prSet presAssocID="{EFDCBEE0-07C3-4117-B5A5-8472571FBC33}" presName="rootComposite" presStyleCnt="0"/>
      <dgm:spPr/>
    </dgm:pt>
    <dgm:pt modelId="{E7E234C4-0107-4FAD-B4E3-91999A82FF27}" type="pres">
      <dgm:prSet presAssocID="{EFDCBEE0-07C3-4117-B5A5-8472571FBC33}" presName="rootText" presStyleLbl="node3" presStyleIdx="20" presStyleCnt="28">
        <dgm:presLayoutVars>
          <dgm:chPref val="3"/>
        </dgm:presLayoutVars>
      </dgm:prSet>
      <dgm:spPr/>
    </dgm:pt>
    <dgm:pt modelId="{DFE2F979-E3F8-4406-9975-34E063D14ACF}" type="pres">
      <dgm:prSet presAssocID="{EFDCBEE0-07C3-4117-B5A5-8472571FBC33}" presName="rootConnector" presStyleLbl="node3" presStyleIdx="20" presStyleCnt="28"/>
      <dgm:spPr/>
    </dgm:pt>
    <dgm:pt modelId="{0D7CAF6A-6741-45EF-9E53-44C359772EDC}" type="pres">
      <dgm:prSet presAssocID="{EFDCBEE0-07C3-4117-B5A5-8472571FBC33}" presName="hierChild4" presStyleCnt="0"/>
      <dgm:spPr/>
    </dgm:pt>
    <dgm:pt modelId="{1B23B458-2F56-4862-B4DC-6B2A240803A4}" type="pres">
      <dgm:prSet presAssocID="{EFDCBEE0-07C3-4117-B5A5-8472571FBC33}" presName="hierChild5" presStyleCnt="0"/>
      <dgm:spPr/>
    </dgm:pt>
    <dgm:pt modelId="{50CD44CC-6E9B-4A33-8161-605E54FC8AD8}" type="pres">
      <dgm:prSet presAssocID="{3F3BA52D-E185-414F-A3A3-F3A9AFF8EF65}" presName="hierChild5" presStyleCnt="0"/>
      <dgm:spPr/>
    </dgm:pt>
    <dgm:pt modelId="{31CA69C5-4C46-4678-81D0-A905BDEFBC2E}" type="pres">
      <dgm:prSet presAssocID="{04D1C24B-211D-4260-92F2-B8B111C0C5D5}" presName="Name37" presStyleLbl="parChTrans1D2" presStyleIdx="5" presStyleCnt="7"/>
      <dgm:spPr/>
    </dgm:pt>
    <dgm:pt modelId="{C98B762A-7966-4E7C-B732-DD471EF9ECAC}" type="pres">
      <dgm:prSet presAssocID="{B127CD56-D921-4C3E-8B68-D37798794300}" presName="hierRoot2" presStyleCnt="0">
        <dgm:presLayoutVars>
          <dgm:hierBranch val="init"/>
        </dgm:presLayoutVars>
      </dgm:prSet>
      <dgm:spPr/>
    </dgm:pt>
    <dgm:pt modelId="{76D1994E-9A94-4674-B97A-8679D79B674B}" type="pres">
      <dgm:prSet presAssocID="{B127CD56-D921-4C3E-8B68-D37798794300}" presName="rootComposite" presStyleCnt="0"/>
      <dgm:spPr/>
    </dgm:pt>
    <dgm:pt modelId="{43F99C70-9787-4990-A4E1-7A93DD0B2FB5}" type="pres">
      <dgm:prSet presAssocID="{B127CD56-D921-4C3E-8B68-D37798794300}" presName="rootText" presStyleLbl="node2" presStyleIdx="5" presStyleCnt="7">
        <dgm:presLayoutVars>
          <dgm:chPref val="3"/>
        </dgm:presLayoutVars>
      </dgm:prSet>
      <dgm:spPr/>
    </dgm:pt>
    <dgm:pt modelId="{6E6C4CA3-DD09-4484-A6D6-6A0441D4D37A}" type="pres">
      <dgm:prSet presAssocID="{B127CD56-D921-4C3E-8B68-D37798794300}" presName="rootConnector" presStyleLbl="node2" presStyleIdx="5" presStyleCnt="7"/>
      <dgm:spPr/>
    </dgm:pt>
    <dgm:pt modelId="{84435BEE-628D-49EB-BDC6-F3E3B2218D48}" type="pres">
      <dgm:prSet presAssocID="{B127CD56-D921-4C3E-8B68-D37798794300}" presName="hierChild4" presStyleCnt="0"/>
      <dgm:spPr/>
    </dgm:pt>
    <dgm:pt modelId="{80F3C917-B3A7-4BC2-95A5-B5989CA9D83A}" type="pres">
      <dgm:prSet presAssocID="{BC5E078F-D768-4BEF-9911-D0030A66D420}" presName="Name37" presStyleLbl="parChTrans1D3" presStyleIdx="21" presStyleCnt="28"/>
      <dgm:spPr/>
    </dgm:pt>
    <dgm:pt modelId="{71C88966-75AE-4218-9EE6-223A3967F88B}" type="pres">
      <dgm:prSet presAssocID="{4EE3D3C6-DEC0-4C69-B891-14405BF75B93}" presName="hierRoot2" presStyleCnt="0">
        <dgm:presLayoutVars>
          <dgm:hierBranch val="init"/>
        </dgm:presLayoutVars>
      </dgm:prSet>
      <dgm:spPr/>
    </dgm:pt>
    <dgm:pt modelId="{E33DB7AE-7388-4C23-9209-F3742CA9CA62}" type="pres">
      <dgm:prSet presAssocID="{4EE3D3C6-DEC0-4C69-B891-14405BF75B93}" presName="rootComposite" presStyleCnt="0"/>
      <dgm:spPr/>
    </dgm:pt>
    <dgm:pt modelId="{F228815F-80CA-4B7D-B57A-FE35B3CF060C}" type="pres">
      <dgm:prSet presAssocID="{4EE3D3C6-DEC0-4C69-B891-14405BF75B93}" presName="rootText" presStyleLbl="node3" presStyleIdx="21" presStyleCnt="28">
        <dgm:presLayoutVars>
          <dgm:chPref val="3"/>
        </dgm:presLayoutVars>
      </dgm:prSet>
      <dgm:spPr/>
    </dgm:pt>
    <dgm:pt modelId="{5C27C5B8-C01D-4B88-8EDD-0D950A7A4A26}" type="pres">
      <dgm:prSet presAssocID="{4EE3D3C6-DEC0-4C69-B891-14405BF75B93}" presName="rootConnector" presStyleLbl="node3" presStyleIdx="21" presStyleCnt="28"/>
      <dgm:spPr/>
    </dgm:pt>
    <dgm:pt modelId="{C897E24D-CD36-4A11-A745-FF2F076F70BF}" type="pres">
      <dgm:prSet presAssocID="{4EE3D3C6-DEC0-4C69-B891-14405BF75B93}" presName="hierChild4" presStyleCnt="0"/>
      <dgm:spPr/>
    </dgm:pt>
    <dgm:pt modelId="{E1C11884-B8B1-42F4-AAE9-8DA06D6E3FD5}" type="pres">
      <dgm:prSet presAssocID="{4EE3D3C6-DEC0-4C69-B891-14405BF75B93}" presName="hierChild5" presStyleCnt="0"/>
      <dgm:spPr/>
    </dgm:pt>
    <dgm:pt modelId="{F6D02505-7A23-48DE-B548-E5DF1588C375}" type="pres">
      <dgm:prSet presAssocID="{6C0DC46D-C860-4827-A117-9461FD59DE8B}" presName="Name37" presStyleLbl="parChTrans1D3" presStyleIdx="22" presStyleCnt="28"/>
      <dgm:spPr/>
    </dgm:pt>
    <dgm:pt modelId="{F7C1C2B7-D73B-4D58-841E-9C88157F57B1}" type="pres">
      <dgm:prSet presAssocID="{6B7EA7F6-418F-4489-835A-5ACC38DEF359}" presName="hierRoot2" presStyleCnt="0">
        <dgm:presLayoutVars>
          <dgm:hierBranch val="init"/>
        </dgm:presLayoutVars>
      </dgm:prSet>
      <dgm:spPr/>
    </dgm:pt>
    <dgm:pt modelId="{6E6C5937-09EC-49C2-B027-349AAC4906BA}" type="pres">
      <dgm:prSet presAssocID="{6B7EA7F6-418F-4489-835A-5ACC38DEF359}" presName="rootComposite" presStyleCnt="0"/>
      <dgm:spPr/>
    </dgm:pt>
    <dgm:pt modelId="{6E66DF26-049E-4CF7-B83E-E734992BC2EB}" type="pres">
      <dgm:prSet presAssocID="{6B7EA7F6-418F-4489-835A-5ACC38DEF359}" presName="rootText" presStyleLbl="node3" presStyleIdx="22" presStyleCnt="28">
        <dgm:presLayoutVars>
          <dgm:chPref val="3"/>
        </dgm:presLayoutVars>
      </dgm:prSet>
      <dgm:spPr/>
    </dgm:pt>
    <dgm:pt modelId="{CD885083-774D-45F4-A945-55AD57B4F80D}" type="pres">
      <dgm:prSet presAssocID="{6B7EA7F6-418F-4489-835A-5ACC38DEF359}" presName="rootConnector" presStyleLbl="node3" presStyleIdx="22" presStyleCnt="28"/>
      <dgm:spPr/>
    </dgm:pt>
    <dgm:pt modelId="{CD5F8847-E02B-4A92-8B96-FA76DC5C9902}" type="pres">
      <dgm:prSet presAssocID="{6B7EA7F6-418F-4489-835A-5ACC38DEF359}" presName="hierChild4" presStyleCnt="0"/>
      <dgm:spPr/>
    </dgm:pt>
    <dgm:pt modelId="{28330F9B-A95B-4E43-A4C5-5AD1EDFC5D4C}" type="pres">
      <dgm:prSet presAssocID="{6B7EA7F6-418F-4489-835A-5ACC38DEF359}" presName="hierChild5" presStyleCnt="0"/>
      <dgm:spPr/>
    </dgm:pt>
    <dgm:pt modelId="{3F146120-3228-4890-B281-73D46F24F71C}" type="pres">
      <dgm:prSet presAssocID="{879089DC-04AA-4AB6-AEFA-1BDD743C76EE}" presName="Name37" presStyleLbl="parChTrans1D3" presStyleIdx="23" presStyleCnt="28"/>
      <dgm:spPr/>
    </dgm:pt>
    <dgm:pt modelId="{BA7789A5-954E-4FE9-B0B7-FABA5138E837}" type="pres">
      <dgm:prSet presAssocID="{4640EBD9-F04E-4122-A494-74762D3B2BDE}" presName="hierRoot2" presStyleCnt="0">
        <dgm:presLayoutVars>
          <dgm:hierBranch val="init"/>
        </dgm:presLayoutVars>
      </dgm:prSet>
      <dgm:spPr/>
    </dgm:pt>
    <dgm:pt modelId="{A900378E-13B4-45E9-A39F-DC539C28EF28}" type="pres">
      <dgm:prSet presAssocID="{4640EBD9-F04E-4122-A494-74762D3B2BDE}" presName="rootComposite" presStyleCnt="0"/>
      <dgm:spPr/>
    </dgm:pt>
    <dgm:pt modelId="{22277CFF-1FF4-4F03-BDCA-0550BF9E0620}" type="pres">
      <dgm:prSet presAssocID="{4640EBD9-F04E-4122-A494-74762D3B2BDE}" presName="rootText" presStyleLbl="node3" presStyleIdx="23" presStyleCnt="28">
        <dgm:presLayoutVars>
          <dgm:chPref val="3"/>
        </dgm:presLayoutVars>
      </dgm:prSet>
      <dgm:spPr/>
    </dgm:pt>
    <dgm:pt modelId="{903B0A81-218B-4365-AE58-FBB638E4439D}" type="pres">
      <dgm:prSet presAssocID="{4640EBD9-F04E-4122-A494-74762D3B2BDE}" presName="rootConnector" presStyleLbl="node3" presStyleIdx="23" presStyleCnt="28"/>
      <dgm:spPr/>
    </dgm:pt>
    <dgm:pt modelId="{FF6AC51E-67C9-4430-AA23-4B5FEA0C0BB7}" type="pres">
      <dgm:prSet presAssocID="{4640EBD9-F04E-4122-A494-74762D3B2BDE}" presName="hierChild4" presStyleCnt="0"/>
      <dgm:spPr/>
    </dgm:pt>
    <dgm:pt modelId="{51A08992-B3E4-4077-A7A9-1DBDECEEC3BC}" type="pres">
      <dgm:prSet presAssocID="{4640EBD9-F04E-4122-A494-74762D3B2BDE}" presName="hierChild5" presStyleCnt="0"/>
      <dgm:spPr/>
    </dgm:pt>
    <dgm:pt modelId="{E1086151-97F3-4450-AA71-11F7AC12F3B9}" type="pres">
      <dgm:prSet presAssocID="{B127CD56-D921-4C3E-8B68-D37798794300}" presName="hierChild5" presStyleCnt="0"/>
      <dgm:spPr/>
    </dgm:pt>
    <dgm:pt modelId="{F0545A66-ED9B-4D12-81FB-083B38DF9092}" type="pres">
      <dgm:prSet presAssocID="{3E42FC29-4B28-42E2-9FD7-EF66AB91E877}" presName="Name37" presStyleLbl="parChTrans1D2" presStyleIdx="6" presStyleCnt="7"/>
      <dgm:spPr/>
    </dgm:pt>
    <dgm:pt modelId="{CB23810E-75CF-4C93-BD5F-1A5C0E26F07C}" type="pres">
      <dgm:prSet presAssocID="{F47CDA16-5113-4499-9EA6-AC94754A2764}" presName="hierRoot2" presStyleCnt="0">
        <dgm:presLayoutVars>
          <dgm:hierBranch val="init"/>
        </dgm:presLayoutVars>
      </dgm:prSet>
      <dgm:spPr/>
    </dgm:pt>
    <dgm:pt modelId="{5EDADF63-209C-4AE7-8BD8-154F855230A7}" type="pres">
      <dgm:prSet presAssocID="{F47CDA16-5113-4499-9EA6-AC94754A2764}" presName="rootComposite" presStyleCnt="0"/>
      <dgm:spPr/>
    </dgm:pt>
    <dgm:pt modelId="{0863C5F9-D175-4F71-B248-AD310BD09FB3}" type="pres">
      <dgm:prSet presAssocID="{F47CDA16-5113-4499-9EA6-AC94754A2764}" presName="rootText" presStyleLbl="node2" presStyleIdx="6" presStyleCnt="7">
        <dgm:presLayoutVars>
          <dgm:chPref val="3"/>
        </dgm:presLayoutVars>
      </dgm:prSet>
      <dgm:spPr/>
    </dgm:pt>
    <dgm:pt modelId="{083E267A-A17C-4B57-8598-C71B29EA42C7}" type="pres">
      <dgm:prSet presAssocID="{F47CDA16-5113-4499-9EA6-AC94754A2764}" presName="rootConnector" presStyleLbl="node2" presStyleIdx="6" presStyleCnt="7"/>
      <dgm:spPr/>
    </dgm:pt>
    <dgm:pt modelId="{1E3B07D3-A916-47CF-BCA4-9120E942A6B5}" type="pres">
      <dgm:prSet presAssocID="{F47CDA16-5113-4499-9EA6-AC94754A2764}" presName="hierChild4" presStyleCnt="0"/>
      <dgm:spPr/>
    </dgm:pt>
    <dgm:pt modelId="{D7002A12-9896-41F4-BCB9-A8A0A3F60BAF}" type="pres">
      <dgm:prSet presAssocID="{0A4765A8-06FC-4ACA-B80D-9076233CB2EC}" presName="Name37" presStyleLbl="parChTrans1D3" presStyleIdx="24" presStyleCnt="28"/>
      <dgm:spPr/>
    </dgm:pt>
    <dgm:pt modelId="{20633DBB-66AC-4919-9271-0E0303113135}" type="pres">
      <dgm:prSet presAssocID="{EF5C9C9F-2D2D-430A-B98E-CB7153FAEB2B}" presName="hierRoot2" presStyleCnt="0">
        <dgm:presLayoutVars>
          <dgm:hierBranch val="init"/>
        </dgm:presLayoutVars>
      </dgm:prSet>
      <dgm:spPr/>
    </dgm:pt>
    <dgm:pt modelId="{88AC09ED-3790-43E2-A418-DEE025CA3745}" type="pres">
      <dgm:prSet presAssocID="{EF5C9C9F-2D2D-430A-B98E-CB7153FAEB2B}" presName="rootComposite" presStyleCnt="0"/>
      <dgm:spPr/>
    </dgm:pt>
    <dgm:pt modelId="{CF71F78D-7074-48E7-A8E2-88CBC394F29F}" type="pres">
      <dgm:prSet presAssocID="{EF5C9C9F-2D2D-430A-B98E-CB7153FAEB2B}" presName="rootText" presStyleLbl="node3" presStyleIdx="24" presStyleCnt="28">
        <dgm:presLayoutVars>
          <dgm:chPref val="3"/>
        </dgm:presLayoutVars>
      </dgm:prSet>
      <dgm:spPr/>
    </dgm:pt>
    <dgm:pt modelId="{CBB98A87-0450-47BC-8B1F-DD893E0DB156}" type="pres">
      <dgm:prSet presAssocID="{EF5C9C9F-2D2D-430A-B98E-CB7153FAEB2B}" presName="rootConnector" presStyleLbl="node3" presStyleIdx="24" presStyleCnt="28"/>
      <dgm:spPr/>
    </dgm:pt>
    <dgm:pt modelId="{C7C7D762-520F-4337-93DE-53D3F8448B1C}" type="pres">
      <dgm:prSet presAssocID="{EF5C9C9F-2D2D-430A-B98E-CB7153FAEB2B}" presName="hierChild4" presStyleCnt="0"/>
      <dgm:spPr/>
    </dgm:pt>
    <dgm:pt modelId="{455913F3-C55C-4EF0-99AF-2E9EE7536A1C}" type="pres">
      <dgm:prSet presAssocID="{EF5C9C9F-2D2D-430A-B98E-CB7153FAEB2B}" presName="hierChild5" presStyleCnt="0"/>
      <dgm:spPr/>
    </dgm:pt>
    <dgm:pt modelId="{A9067FB3-695A-47B3-A90F-1A3A513358EA}" type="pres">
      <dgm:prSet presAssocID="{0EB703C6-B8DB-47CC-9EBC-1BCE4B2E88D4}" presName="Name37" presStyleLbl="parChTrans1D3" presStyleIdx="25" presStyleCnt="28"/>
      <dgm:spPr/>
    </dgm:pt>
    <dgm:pt modelId="{EC6C4E87-6A58-4A28-95AB-F7AD585C6FA5}" type="pres">
      <dgm:prSet presAssocID="{4DE94235-971D-4216-9C07-7DC46CDAA5AE}" presName="hierRoot2" presStyleCnt="0">
        <dgm:presLayoutVars>
          <dgm:hierBranch val="init"/>
        </dgm:presLayoutVars>
      </dgm:prSet>
      <dgm:spPr/>
    </dgm:pt>
    <dgm:pt modelId="{B627DF9D-A54E-48C8-8EC3-A012011D7EBA}" type="pres">
      <dgm:prSet presAssocID="{4DE94235-971D-4216-9C07-7DC46CDAA5AE}" presName="rootComposite" presStyleCnt="0"/>
      <dgm:spPr/>
    </dgm:pt>
    <dgm:pt modelId="{8BEB1943-5E5C-4F61-BCFB-966E35B46505}" type="pres">
      <dgm:prSet presAssocID="{4DE94235-971D-4216-9C07-7DC46CDAA5AE}" presName="rootText" presStyleLbl="node3" presStyleIdx="25" presStyleCnt="28">
        <dgm:presLayoutVars>
          <dgm:chPref val="3"/>
        </dgm:presLayoutVars>
      </dgm:prSet>
      <dgm:spPr/>
    </dgm:pt>
    <dgm:pt modelId="{B76255CB-A578-4665-9A0A-2DEA85DDBC3C}" type="pres">
      <dgm:prSet presAssocID="{4DE94235-971D-4216-9C07-7DC46CDAA5AE}" presName="rootConnector" presStyleLbl="node3" presStyleIdx="25" presStyleCnt="28"/>
      <dgm:spPr/>
    </dgm:pt>
    <dgm:pt modelId="{B5B7F3D5-EB74-43F4-A495-A1F86EBC3EC8}" type="pres">
      <dgm:prSet presAssocID="{4DE94235-971D-4216-9C07-7DC46CDAA5AE}" presName="hierChild4" presStyleCnt="0"/>
      <dgm:spPr/>
    </dgm:pt>
    <dgm:pt modelId="{076CF397-9ED9-42F8-8FCF-12D625F8584F}" type="pres">
      <dgm:prSet presAssocID="{4DE94235-971D-4216-9C07-7DC46CDAA5AE}" presName="hierChild5" presStyleCnt="0"/>
      <dgm:spPr/>
    </dgm:pt>
    <dgm:pt modelId="{F0D863B7-6C50-4C95-8C40-A596CE2F1627}" type="pres">
      <dgm:prSet presAssocID="{CDA44380-5185-4CFC-9C48-B7284AC11208}" presName="Name37" presStyleLbl="parChTrans1D3" presStyleIdx="26" presStyleCnt="28"/>
      <dgm:spPr/>
    </dgm:pt>
    <dgm:pt modelId="{CA5EDB5A-22BF-457A-8294-16A6A2E5CEBF}" type="pres">
      <dgm:prSet presAssocID="{D963C54F-01F2-4F90-8726-D1155866CE09}" presName="hierRoot2" presStyleCnt="0">
        <dgm:presLayoutVars>
          <dgm:hierBranch val="init"/>
        </dgm:presLayoutVars>
      </dgm:prSet>
      <dgm:spPr/>
    </dgm:pt>
    <dgm:pt modelId="{DFA3E240-C719-4871-9DA0-65857DB58203}" type="pres">
      <dgm:prSet presAssocID="{D963C54F-01F2-4F90-8726-D1155866CE09}" presName="rootComposite" presStyleCnt="0"/>
      <dgm:spPr/>
    </dgm:pt>
    <dgm:pt modelId="{215E194F-CA80-4CAC-B4FB-DD11DCC18508}" type="pres">
      <dgm:prSet presAssocID="{D963C54F-01F2-4F90-8726-D1155866CE09}" presName="rootText" presStyleLbl="node3" presStyleIdx="26" presStyleCnt="28">
        <dgm:presLayoutVars>
          <dgm:chPref val="3"/>
        </dgm:presLayoutVars>
      </dgm:prSet>
      <dgm:spPr/>
    </dgm:pt>
    <dgm:pt modelId="{E59EDE7F-F665-47FA-A623-B466A2814B60}" type="pres">
      <dgm:prSet presAssocID="{D963C54F-01F2-4F90-8726-D1155866CE09}" presName="rootConnector" presStyleLbl="node3" presStyleIdx="26" presStyleCnt="28"/>
      <dgm:spPr/>
    </dgm:pt>
    <dgm:pt modelId="{82780B89-5F86-4602-B066-6572A21C9F72}" type="pres">
      <dgm:prSet presAssocID="{D963C54F-01F2-4F90-8726-D1155866CE09}" presName="hierChild4" presStyleCnt="0"/>
      <dgm:spPr/>
    </dgm:pt>
    <dgm:pt modelId="{3E1FF674-EF3A-4C1E-9208-0D0A426659E8}" type="pres">
      <dgm:prSet presAssocID="{D963C54F-01F2-4F90-8726-D1155866CE09}" presName="hierChild5" presStyleCnt="0"/>
      <dgm:spPr/>
    </dgm:pt>
    <dgm:pt modelId="{A98925E7-CA07-4D36-AA87-3E31E5D14CF4}" type="pres">
      <dgm:prSet presAssocID="{C6256ECA-36B3-4ABF-B1A1-86771DBCAF4C}" presName="Name37" presStyleLbl="parChTrans1D3" presStyleIdx="27" presStyleCnt="28"/>
      <dgm:spPr/>
    </dgm:pt>
    <dgm:pt modelId="{640A5C51-D7BE-4669-BCCA-1CDD577E2946}" type="pres">
      <dgm:prSet presAssocID="{65F63240-556E-413F-B038-5FD82172543C}" presName="hierRoot2" presStyleCnt="0">
        <dgm:presLayoutVars>
          <dgm:hierBranch val="init"/>
        </dgm:presLayoutVars>
      </dgm:prSet>
      <dgm:spPr/>
    </dgm:pt>
    <dgm:pt modelId="{50528DEF-BE2B-4D8C-AF01-1AF40C9CADB5}" type="pres">
      <dgm:prSet presAssocID="{65F63240-556E-413F-B038-5FD82172543C}" presName="rootComposite" presStyleCnt="0"/>
      <dgm:spPr/>
    </dgm:pt>
    <dgm:pt modelId="{08A7D753-3D0A-4972-8C26-14EB97FD28BB}" type="pres">
      <dgm:prSet presAssocID="{65F63240-556E-413F-B038-5FD82172543C}" presName="rootText" presStyleLbl="node3" presStyleIdx="27" presStyleCnt="28">
        <dgm:presLayoutVars>
          <dgm:chPref val="3"/>
        </dgm:presLayoutVars>
      </dgm:prSet>
      <dgm:spPr/>
    </dgm:pt>
    <dgm:pt modelId="{EB0DA9B5-B608-4E5D-9B8E-9FF85341E18B}" type="pres">
      <dgm:prSet presAssocID="{65F63240-556E-413F-B038-5FD82172543C}" presName="rootConnector" presStyleLbl="node3" presStyleIdx="27" presStyleCnt="28"/>
      <dgm:spPr/>
    </dgm:pt>
    <dgm:pt modelId="{950A6885-3812-4205-819D-C1DC2D31BA9F}" type="pres">
      <dgm:prSet presAssocID="{65F63240-556E-413F-B038-5FD82172543C}" presName="hierChild4" presStyleCnt="0"/>
      <dgm:spPr/>
    </dgm:pt>
    <dgm:pt modelId="{4C7C6DAD-CCDF-4566-9C3B-564186C78E45}" type="pres">
      <dgm:prSet presAssocID="{65F63240-556E-413F-B038-5FD82172543C}" presName="hierChild5" presStyleCnt="0"/>
      <dgm:spPr/>
    </dgm:pt>
    <dgm:pt modelId="{2760C4E7-F701-48A3-A5CA-B0649D03A39C}" type="pres">
      <dgm:prSet presAssocID="{F47CDA16-5113-4499-9EA6-AC94754A2764}" presName="hierChild5" presStyleCnt="0"/>
      <dgm:spPr/>
    </dgm:pt>
    <dgm:pt modelId="{B52A2FEC-CBED-48F4-B28B-455FB66F22C2}" type="pres">
      <dgm:prSet presAssocID="{9FA5D9F5-93C1-4B93-A3AE-27925DCEEF1D}" presName="hierChild3" presStyleCnt="0"/>
      <dgm:spPr/>
    </dgm:pt>
  </dgm:ptLst>
  <dgm:cxnLst>
    <dgm:cxn modelId="{78921102-1AD5-495A-A524-1C87AAB10176}" type="presOf" srcId="{255EEC32-A8BC-4E7E-8E9E-6CE5FADD55A6}" destId="{F4E064DB-886D-48A9-9E30-DC529AFD3BA2}" srcOrd="0" destOrd="0" presId="urn:microsoft.com/office/officeart/2005/8/layout/orgChart1"/>
    <dgm:cxn modelId="{105A4102-F1DA-4DFB-B184-31EB2FBA2330}" type="presOf" srcId="{F05AFF74-05E8-4444-B261-21151262B559}" destId="{E45DACD5-3247-4358-B575-6E27EE733030}" srcOrd="1" destOrd="0" presId="urn:microsoft.com/office/officeart/2005/8/layout/orgChart1"/>
    <dgm:cxn modelId="{C7359C03-1BBC-4104-BC4C-D2DFABA53F7E}" type="presOf" srcId="{6C0DC46D-C860-4827-A117-9461FD59DE8B}" destId="{F6D02505-7A23-48DE-B548-E5DF1588C375}" srcOrd="0" destOrd="0" presId="urn:microsoft.com/office/officeart/2005/8/layout/orgChart1"/>
    <dgm:cxn modelId="{F64E7004-57EE-4C55-A473-19A558183F33}" srcId="{F47CDA16-5113-4499-9EA6-AC94754A2764}" destId="{65F63240-556E-413F-B038-5FD82172543C}" srcOrd="3" destOrd="0" parTransId="{C6256ECA-36B3-4ABF-B1A1-86771DBCAF4C}" sibTransId="{B9E4F996-E08D-43B7-99BD-8F5B21F1D9D0}"/>
    <dgm:cxn modelId="{06A6FD06-0426-4031-8BD4-C29A5C9900C8}" type="presOf" srcId="{41417ECC-B724-462F-8BA0-8FB5D4A014A1}" destId="{65BD64E0-51B2-43F8-9797-904F8769D0B7}" srcOrd="1" destOrd="0" presId="urn:microsoft.com/office/officeart/2005/8/layout/orgChart1"/>
    <dgm:cxn modelId="{0FC7A30E-002A-4214-BCF9-49C0663F8E26}" type="presOf" srcId="{BC5E078F-D768-4BEF-9911-D0030A66D420}" destId="{80F3C917-B3A7-4BC2-95A5-B5989CA9D83A}" srcOrd="0" destOrd="0" presId="urn:microsoft.com/office/officeart/2005/8/layout/orgChart1"/>
    <dgm:cxn modelId="{CFBF350F-5EDA-432E-BEB5-00EA3503A015}" type="presOf" srcId="{05EA64EF-5102-4639-8813-98F722EA6765}" destId="{A977EEEC-EDB5-42BE-ADF2-0405106E6E88}" srcOrd="1" destOrd="0" presId="urn:microsoft.com/office/officeart/2005/8/layout/orgChart1"/>
    <dgm:cxn modelId="{2E0D1711-DFF9-4AE1-8EFE-5F344D16C2BF}" type="presOf" srcId="{DAC5EF28-3D53-4334-8288-22F8EBFBD7FA}" destId="{75B38DE0-FFF0-4FD4-AE6D-B56552E0C0FB}" srcOrd="0" destOrd="0" presId="urn:microsoft.com/office/officeart/2005/8/layout/orgChart1"/>
    <dgm:cxn modelId="{952C9A12-5C41-4502-BDBB-5F62EDD214B8}" type="presOf" srcId="{4640EBD9-F04E-4122-A494-74762D3B2BDE}" destId="{22277CFF-1FF4-4F03-BDCA-0550BF9E0620}" srcOrd="0" destOrd="0" presId="urn:microsoft.com/office/officeart/2005/8/layout/orgChart1"/>
    <dgm:cxn modelId="{C797BD12-4F83-4D9D-824C-359ED01FA577}" type="presOf" srcId="{0488059D-848D-4B0E-B73A-53D353B6227E}" destId="{C32B4C38-D77E-4AAC-A011-7BD74516FB4F}" srcOrd="0" destOrd="0" presId="urn:microsoft.com/office/officeart/2005/8/layout/orgChart1"/>
    <dgm:cxn modelId="{CBE70713-034D-4511-AB17-FB4D97D0A72D}" type="presOf" srcId="{0D9A2D4A-0379-46B8-A10A-825C3A08D62D}" destId="{C2283A3D-5CAE-4010-8127-799E71BEDE17}" srcOrd="1" destOrd="0" presId="urn:microsoft.com/office/officeart/2005/8/layout/orgChart1"/>
    <dgm:cxn modelId="{E78F9B16-E878-4018-931C-7E284599D6D0}" type="presOf" srcId="{5664F812-6937-4A71-810B-36618D17C88C}" destId="{DF1A6544-8562-4DD1-9C7E-A1E0E2D679AD}" srcOrd="0" destOrd="0" presId="urn:microsoft.com/office/officeart/2005/8/layout/orgChart1"/>
    <dgm:cxn modelId="{9130AB18-F421-4231-8F10-FD4FC09787A3}" type="presOf" srcId="{AD8B7D7E-2BB3-4169-A205-65962170A772}" destId="{7C19BFC3-5DE2-4115-9CE1-1145866A3EE0}" srcOrd="1" destOrd="0" presId="urn:microsoft.com/office/officeart/2005/8/layout/orgChart1"/>
    <dgm:cxn modelId="{CDCD8219-4C5B-4D2B-AE12-90422CBD91EB}" type="presOf" srcId="{C9755CC4-3306-40C5-909F-865C87F038E9}" destId="{D0AEBE4A-0360-4EDD-82E1-F20FB7EB538B}" srcOrd="1" destOrd="0" presId="urn:microsoft.com/office/officeart/2005/8/layout/orgChart1"/>
    <dgm:cxn modelId="{8E386A1A-D626-4023-9960-F0B0B559E9A6}" type="presOf" srcId="{8E4AA8D7-69B2-4CB3-A8C0-418A906D3CBF}" destId="{4E110D85-B3A7-4F6A-B5DC-CFE10C5A51B5}" srcOrd="0" destOrd="0" presId="urn:microsoft.com/office/officeart/2005/8/layout/orgChart1"/>
    <dgm:cxn modelId="{4DE23F1B-94AA-4AFD-8893-33F5283BF155}" type="presOf" srcId="{79F50250-BD84-46A6-ACA8-52F1C194C975}" destId="{688BD734-236B-47C4-8951-8603F0F021B7}" srcOrd="1" destOrd="0" presId="urn:microsoft.com/office/officeart/2005/8/layout/orgChart1"/>
    <dgm:cxn modelId="{FD35701C-8BAF-44EC-9789-BBCBC345F0CE}" srcId="{B127CD56-D921-4C3E-8B68-D37798794300}" destId="{4EE3D3C6-DEC0-4C69-B891-14405BF75B93}" srcOrd="0" destOrd="0" parTransId="{BC5E078F-D768-4BEF-9911-D0030A66D420}" sibTransId="{0BBDA28D-86F8-4726-957A-289431581654}"/>
    <dgm:cxn modelId="{6BE37D1C-0F90-4978-AAF5-8B16AB4B28C7}" type="presOf" srcId="{44F13349-8A14-4C88-8488-32EA71C33EEF}" destId="{328DC514-F1BB-4AB5-8907-6AE5E501D212}" srcOrd="0" destOrd="0" presId="urn:microsoft.com/office/officeart/2005/8/layout/orgChart1"/>
    <dgm:cxn modelId="{75A9821D-B6D2-4CE2-AA3F-290BE2A25B69}" type="presOf" srcId="{6B7EA7F6-418F-4489-835A-5ACC38DEF359}" destId="{6E66DF26-049E-4CF7-B83E-E734992BC2EB}" srcOrd="0" destOrd="0" presId="urn:microsoft.com/office/officeart/2005/8/layout/orgChart1"/>
    <dgm:cxn modelId="{70F4761F-B938-471D-B2B2-65672A070A94}" type="presOf" srcId="{0A622B93-0CEC-4FFF-9D88-68FF2D4ACDC7}" destId="{74FCC499-AFDE-43B0-A40C-29CE1C00F596}" srcOrd="0" destOrd="0" presId="urn:microsoft.com/office/officeart/2005/8/layout/orgChart1"/>
    <dgm:cxn modelId="{B50DCA20-AF16-4072-8970-9FEE7154F1A2}" srcId="{07E6420A-DC71-4EFD-816F-214CA9123980}" destId="{A73D22B8-C19D-4379-BB8B-48603DCC56C6}" srcOrd="3" destOrd="0" parTransId="{7DC19111-BCA7-425B-9976-240A5BF31DC3}" sibTransId="{897BCB5B-AF89-4CAA-BD94-961232A28716}"/>
    <dgm:cxn modelId="{10E3D221-EE72-47CC-9A05-FF47BD3BB5B3}" srcId="{9FA5D9F5-93C1-4B93-A3AE-27925DCEEF1D}" destId="{B127CD56-D921-4C3E-8B68-D37798794300}" srcOrd="5" destOrd="0" parTransId="{04D1C24B-211D-4260-92F2-B8B111C0C5D5}" sibTransId="{0C9B3F0E-1AD9-4DCE-B2D7-6AB700101A42}"/>
    <dgm:cxn modelId="{5425F821-13F3-4374-8F25-B987B4680981}" type="presOf" srcId="{62F8BECA-8EAD-4F32-AC4E-4FC70219684D}" destId="{6EBDCD7F-F594-4DB1-B1AD-FA95B85BB1EB}" srcOrd="1" destOrd="0" presId="urn:microsoft.com/office/officeart/2005/8/layout/orgChart1"/>
    <dgm:cxn modelId="{054D4B27-2B85-4760-8D94-FFCBCE97512A}" type="presOf" srcId="{F47CDA16-5113-4499-9EA6-AC94754A2764}" destId="{0863C5F9-D175-4F71-B248-AD310BD09FB3}" srcOrd="0" destOrd="0" presId="urn:microsoft.com/office/officeart/2005/8/layout/orgChart1"/>
    <dgm:cxn modelId="{90294329-AF1F-430F-8CAA-61D579100C0D}" type="presOf" srcId="{CDA44380-5185-4CFC-9C48-B7284AC11208}" destId="{F0D863B7-6C50-4C95-8C40-A596CE2F1627}" srcOrd="0" destOrd="0" presId="urn:microsoft.com/office/officeart/2005/8/layout/orgChart1"/>
    <dgm:cxn modelId="{82694A29-2DB6-4F12-B724-DB91DBF8F824}" type="presOf" srcId="{4A3EE4A6-8961-46C0-84F6-25C930555372}" destId="{FD846CD4-149F-43AC-8BE3-5F9FAFE26CF8}" srcOrd="0" destOrd="0" presId="urn:microsoft.com/office/officeart/2005/8/layout/orgChart1"/>
    <dgm:cxn modelId="{46B0BC33-03DE-42CB-A2AA-82D6D68556C0}" type="presOf" srcId="{00A33C0E-10F4-4396-A5D7-92B36D44BE3C}" destId="{A870C472-05D8-489E-9171-BA5502654AFB}" srcOrd="1" destOrd="0" presId="urn:microsoft.com/office/officeart/2005/8/layout/orgChart1"/>
    <dgm:cxn modelId="{9AB7313A-6EE4-4BD8-86EF-B6FDE5AC3729}" type="presOf" srcId="{EFDCBEE0-07C3-4117-B5A5-8472571FBC33}" destId="{DFE2F979-E3F8-4406-9975-34E063D14ACF}" srcOrd="1" destOrd="0" presId="urn:microsoft.com/office/officeart/2005/8/layout/orgChart1"/>
    <dgm:cxn modelId="{2840973A-D298-430D-A0BA-2D87F28D014F}" type="presOf" srcId="{27F843F1-1C20-433E-9EB8-E28A2E5F36F6}" destId="{B00BC258-5858-4F76-95B5-AC347E8323F9}" srcOrd="1" destOrd="0" presId="urn:microsoft.com/office/officeart/2005/8/layout/orgChart1"/>
    <dgm:cxn modelId="{62F3F53A-DA1D-412D-A644-1BC0DD67BE10}" srcId="{FE6F4B12-4028-4025-800F-72BD6EDFE1C6}" destId="{A7C482E9-93B8-4940-B246-6A6E4760982E}" srcOrd="1" destOrd="0" parTransId="{1A21CC9D-E67A-4000-985F-7301DEC045AC}" sibTransId="{BFAF66E1-C32E-461A-8FBB-E3628C7BFA0E}"/>
    <dgm:cxn modelId="{A43D0A3B-C3CC-46EE-8CBD-8CDAD7715313}" srcId="{9FA5D9F5-93C1-4B93-A3AE-27925DCEEF1D}" destId="{FE6F4B12-4028-4025-800F-72BD6EDFE1C6}" srcOrd="0" destOrd="0" parTransId="{CAD943E9-701C-43F1-B1A2-601EB5D9E6D3}" sibTransId="{3C359FA1-A2E5-469A-9645-541BE9E8EC7F}"/>
    <dgm:cxn modelId="{1F67073C-710D-4250-A300-2E33836F4D37}" srcId="{6179B986-8845-49D0-962B-D0CBFBDAB80A}" destId="{62F8BECA-8EAD-4F32-AC4E-4FC70219684D}" srcOrd="1" destOrd="0" parTransId="{DAC5EF28-3D53-4334-8288-22F8EBFBD7FA}" sibTransId="{378DCAB0-D746-449E-A636-CD0598D239F4}"/>
    <dgm:cxn modelId="{0011063D-F772-4BFC-AE62-8AC91D33394A}" type="presOf" srcId="{D963C54F-01F2-4F90-8726-D1155866CE09}" destId="{E59EDE7F-F665-47FA-A623-B466A2814B60}" srcOrd="1" destOrd="0" presId="urn:microsoft.com/office/officeart/2005/8/layout/orgChart1"/>
    <dgm:cxn modelId="{0B305E3F-7545-4CC8-BD9B-CACAE494ADC0}" type="presOf" srcId="{A218BFE4-F211-4597-A0B3-001B20FD75D7}" destId="{902C5F45-A198-4A53-9BC7-4C655AADFB8A}" srcOrd="0" destOrd="0" presId="urn:microsoft.com/office/officeart/2005/8/layout/orgChart1"/>
    <dgm:cxn modelId="{245AA75C-EF3D-433B-9347-C7DC1E9B9920}" type="presOf" srcId="{9A093FF4-B405-4120-941F-89D8F3664332}" destId="{BD4BA91C-E7D4-446E-A2A8-4197421E5E10}" srcOrd="0" destOrd="0" presId="urn:microsoft.com/office/officeart/2005/8/layout/orgChart1"/>
    <dgm:cxn modelId="{2489DE5F-3A7D-410D-B3A7-6EFDD125496E}" type="presOf" srcId="{C6FE1FE1-F1F0-4614-AE51-E85749DBE18F}" destId="{0DD1C4B5-2206-44AB-95D6-2D797E087CAF}" srcOrd="0" destOrd="0" presId="urn:microsoft.com/office/officeart/2005/8/layout/orgChart1"/>
    <dgm:cxn modelId="{F0AEEE5F-8F5E-4C48-82F0-F9F78E231C58}" type="presOf" srcId="{B127CD56-D921-4C3E-8B68-D37798794300}" destId="{43F99C70-9787-4990-A4E1-7A93DD0B2FB5}" srcOrd="0" destOrd="0" presId="urn:microsoft.com/office/officeart/2005/8/layout/orgChart1"/>
    <dgm:cxn modelId="{1648BD60-2AD4-49E2-94D2-1E6BF5F8FBC2}" type="presOf" srcId="{F05AFF74-05E8-4444-B261-21151262B559}" destId="{571D1137-0860-44C9-A022-C7AA13CBAA25}" srcOrd="0" destOrd="0" presId="urn:microsoft.com/office/officeart/2005/8/layout/orgChart1"/>
    <dgm:cxn modelId="{DD8E5D41-6555-44A0-A347-3EE55F49C612}" type="presOf" srcId="{4DE94235-971D-4216-9C07-7DC46CDAA5AE}" destId="{8BEB1943-5E5C-4F61-BCFB-966E35B46505}" srcOrd="0" destOrd="0" presId="urn:microsoft.com/office/officeart/2005/8/layout/orgChart1"/>
    <dgm:cxn modelId="{37D35D41-55CB-4C78-83C8-224CCB848112}" type="presOf" srcId="{6EB1413E-8A3F-4538-9787-DBD6DA5042E1}" destId="{BCD7634A-3390-420B-BD63-219DA44440BA}" srcOrd="0" destOrd="0" presId="urn:microsoft.com/office/officeart/2005/8/layout/orgChart1"/>
    <dgm:cxn modelId="{4FCC9561-CBE3-4BD3-9749-138492132CF3}" srcId="{9FA5D9F5-93C1-4B93-A3AE-27925DCEEF1D}" destId="{AD8B7D7E-2BB3-4169-A205-65962170A772}" srcOrd="1" destOrd="0" parTransId="{C3881779-C46A-442B-B5B4-72F3D1018245}" sibTransId="{7B9E58D4-D809-443B-8724-271320FC3FD0}"/>
    <dgm:cxn modelId="{2D318A42-A19D-4842-A0A1-7E62CC34A68F}" type="presOf" srcId="{85B2C03F-2C9F-4214-9448-28671A87E0CD}" destId="{6286D51D-D6CF-432A-9620-101DFB6EA3E3}" srcOrd="0" destOrd="0" presId="urn:microsoft.com/office/officeart/2005/8/layout/orgChart1"/>
    <dgm:cxn modelId="{2E0D8F43-1F04-467A-892B-FE745DB006E5}" type="presOf" srcId="{4514E03F-A71B-4925-96A2-6B9A6999C471}" destId="{240174D6-6947-4688-BEF6-D2CE924243CF}" srcOrd="0" destOrd="0" presId="urn:microsoft.com/office/officeart/2005/8/layout/orgChart1"/>
    <dgm:cxn modelId="{0E5F1A64-B308-4500-A449-6168836A5133}" srcId="{07E6420A-DC71-4EFD-816F-214CA9123980}" destId="{BDB476BF-BAAF-4451-B4B0-C9FF3EA7FAEE}" srcOrd="1" destOrd="0" parTransId="{61E1BE17-8C85-4E60-8F43-28B384FC116E}" sibTransId="{DD06C1A1-E09C-4E2E-9BEE-953E1B565868}"/>
    <dgm:cxn modelId="{C6016A45-B85A-45D5-985C-C680453CA19B}" type="presOf" srcId="{6179B986-8845-49D0-962B-D0CBFBDAB80A}" destId="{A1357520-99F4-4DBB-9E8C-1EA2186968A7}" srcOrd="1" destOrd="0" presId="urn:microsoft.com/office/officeart/2005/8/layout/orgChart1"/>
    <dgm:cxn modelId="{FA6D8546-50DB-434D-90E4-8013BEA53087}" srcId="{6179B986-8845-49D0-962B-D0CBFBDAB80A}" destId="{C6FE1FE1-F1F0-4614-AE51-E85749DBE18F}" srcOrd="2" destOrd="0" parTransId="{14DADD0D-A297-4B69-927D-6AA45487A401}" sibTransId="{DC7FC8B0-ACC4-4AE9-9B0E-D7FAD59195A4}"/>
    <dgm:cxn modelId="{CF9B0868-9CD3-47D0-9764-80058FB59541}" type="presOf" srcId="{14DADD0D-A297-4B69-927D-6AA45487A401}" destId="{06A5DEAE-935D-4EFC-B9D8-184AF6AA0595}" srcOrd="0" destOrd="0" presId="urn:microsoft.com/office/officeart/2005/8/layout/orgChart1"/>
    <dgm:cxn modelId="{84BB2E68-6AAF-45E0-9AE1-6FE74A0CA8F6}" type="presOf" srcId="{04D1C24B-211D-4260-92F2-B8B111C0C5D5}" destId="{31CA69C5-4C46-4678-81D0-A905BDEFBC2E}" srcOrd="0" destOrd="0" presId="urn:microsoft.com/office/officeart/2005/8/layout/orgChart1"/>
    <dgm:cxn modelId="{39E86F69-8862-45EF-9242-9776ACC0CE6D}" srcId="{AD8B7D7E-2BB3-4169-A205-65962170A772}" destId="{0D9A2D4A-0379-46B8-A10A-825C3A08D62D}" srcOrd="3" destOrd="0" parTransId="{D78E6BF8-FF16-45BA-9182-5A22549DD9B3}" sibTransId="{AB260BF4-1EB9-4773-9488-76D5AD4909DD}"/>
    <dgm:cxn modelId="{0DC6B24B-1A2E-457B-9C5D-051E3752CA51}" type="presOf" srcId="{7C311BA1-F181-4C02-AB2E-DD4ADC26E81B}" destId="{CDF8F6BD-2AC5-4215-8F33-F10547089DE6}" srcOrd="0" destOrd="0" presId="urn:microsoft.com/office/officeart/2005/8/layout/orgChart1"/>
    <dgm:cxn modelId="{BE99BD6E-992B-45D8-9939-775FE94715E2}" type="presOf" srcId="{4958E842-2256-44FF-AF76-3C966DC0CFBD}" destId="{194DBF41-BC94-4A14-8238-F074D5FC79C1}" srcOrd="0" destOrd="0" presId="urn:microsoft.com/office/officeart/2005/8/layout/orgChart1"/>
    <dgm:cxn modelId="{CF27E24E-B23A-46DE-8554-6E344A2ECC76}" type="presOf" srcId="{3F3BA52D-E185-414F-A3A3-F3A9AFF8EF65}" destId="{88F3F067-0BFB-4BDD-B046-575B3124DE1F}" srcOrd="1" destOrd="0" presId="urn:microsoft.com/office/officeart/2005/8/layout/orgChart1"/>
    <dgm:cxn modelId="{94708C4F-9A49-41C8-AA72-FCFD2733B832}" type="presOf" srcId="{509FEF51-EE17-430E-B4E8-85411B3EEF19}" destId="{4E8722EE-F07B-414D-97C4-214EFEA270A0}" srcOrd="1" destOrd="0" presId="urn:microsoft.com/office/officeart/2005/8/layout/orgChart1"/>
    <dgm:cxn modelId="{A9DCB14F-9723-41DB-B909-8048F8DD3072}" srcId="{6179B986-8845-49D0-962B-D0CBFBDAB80A}" destId="{4514E03F-A71B-4925-96A2-6B9A6999C471}" srcOrd="0" destOrd="0" parTransId="{3015A39F-C177-42BD-A94C-1936A091D09B}" sibTransId="{596D2308-9FEE-4C0E-A1FA-23512B64DF35}"/>
    <dgm:cxn modelId="{33724E70-6C19-4A71-9071-6261EA113559}" srcId="{07E6420A-DC71-4EFD-816F-214CA9123980}" destId="{05EA64EF-5102-4639-8813-98F722EA6765}" srcOrd="2" destOrd="0" parTransId="{9D63A6F4-4BD0-476A-A323-D75BF5DD8685}" sibTransId="{D5A41B23-6FD0-40E2-8F68-30EC65E6B306}"/>
    <dgm:cxn modelId="{05EEFC51-C8F8-47A0-9DB9-2B4FFA773EF1}" type="presOf" srcId="{6179B986-8845-49D0-962B-D0CBFBDAB80A}" destId="{402BDD27-FA73-42C5-8A75-F6675A62F80C}" srcOrd="0" destOrd="0" presId="urn:microsoft.com/office/officeart/2005/8/layout/orgChart1"/>
    <dgm:cxn modelId="{9AC8FA53-D02D-45EF-913C-49F24658F6D1}" srcId="{AD8B7D7E-2BB3-4169-A205-65962170A772}" destId="{00A33C0E-10F4-4396-A5D7-92B36D44BE3C}" srcOrd="1" destOrd="0" parTransId="{0A622B93-0CEC-4FFF-9D88-68FF2D4ACDC7}" sibTransId="{1B2CEB11-8FB1-4026-8F7B-03BDF456340F}"/>
    <dgm:cxn modelId="{7835EB54-DCE1-4E73-BA6D-B675B76961F0}" srcId="{B127CD56-D921-4C3E-8B68-D37798794300}" destId="{6B7EA7F6-418F-4489-835A-5ACC38DEF359}" srcOrd="1" destOrd="0" parTransId="{6C0DC46D-C860-4827-A117-9461FD59DE8B}" sibTransId="{EB04A766-C474-439E-8205-9BAD3E5B6E86}"/>
    <dgm:cxn modelId="{F9150655-3A25-4959-A2F1-5D7C6A191CCF}" type="presOf" srcId="{D78E6BF8-FF16-45BA-9182-5A22549DD9B3}" destId="{68CC11E9-00DF-4F6F-AD6A-38257E53D9D6}" srcOrd="0" destOrd="0" presId="urn:microsoft.com/office/officeart/2005/8/layout/orgChart1"/>
    <dgm:cxn modelId="{D1C92877-7D05-4EB2-8C68-5D67B9C9C7F8}" srcId="{9FA5D9F5-93C1-4B93-A3AE-27925DCEEF1D}" destId="{F47CDA16-5113-4499-9EA6-AC94754A2764}" srcOrd="6" destOrd="0" parTransId="{3E42FC29-4B28-42E2-9FD7-EF66AB91E877}" sibTransId="{59CB62A7-2CC1-4E49-A981-29B6429F2B46}"/>
    <dgm:cxn modelId="{9A5BFA57-9928-476C-941A-677B171C1AA1}" type="presOf" srcId="{D963C54F-01F2-4F90-8726-D1155866CE09}" destId="{215E194F-CA80-4CAC-B4FB-DD11DCC18508}" srcOrd="0" destOrd="0" presId="urn:microsoft.com/office/officeart/2005/8/layout/orgChart1"/>
    <dgm:cxn modelId="{794BC058-A8DE-4CC0-9BD9-177E64C10DDA}" type="presOf" srcId="{0EB703C6-B8DB-47CC-9EBC-1BCE4B2E88D4}" destId="{A9067FB3-695A-47B3-A90F-1A3A513358EA}" srcOrd="0" destOrd="0" presId="urn:microsoft.com/office/officeart/2005/8/layout/orgChart1"/>
    <dgm:cxn modelId="{F5FFE958-53A9-4785-8890-1820F99A16C2}" type="presOf" srcId="{6363C662-9792-42DC-9500-B313D56FB7CD}" destId="{A6BC064A-60E6-40B4-B559-3C6A71CE04E1}" srcOrd="1" destOrd="0" presId="urn:microsoft.com/office/officeart/2005/8/layout/orgChart1"/>
    <dgm:cxn modelId="{ADF34959-0380-4798-AF86-772F66C2D891}" type="presOf" srcId="{9FA5D9F5-93C1-4B93-A3AE-27925DCEEF1D}" destId="{AAF035CC-BD96-4FD9-BB57-4D2BF280647D}" srcOrd="1" destOrd="0" presId="urn:microsoft.com/office/officeart/2005/8/layout/orgChart1"/>
    <dgm:cxn modelId="{5806DB7A-D9C0-44D4-9828-3FE06905D853}" type="presOf" srcId="{0A4765A8-06FC-4ACA-B80D-9076233CB2EC}" destId="{D7002A12-9896-41F4-BCB9-A8A0A3F60BAF}" srcOrd="0" destOrd="0" presId="urn:microsoft.com/office/officeart/2005/8/layout/orgChart1"/>
    <dgm:cxn modelId="{6D26787D-350B-4E6B-9EB3-DB0DCEB9CC2D}" type="presOf" srcId="{5664F812-6937-4A71-810B-36618D17C88C}" destId="{E020472E-5D27-49C4-868C-4F4D836CB76E}" srcOrd="1" destOrd="0" presId="urn:microsoft.com/office/officeart/2005/8/layout/orgChart1"/>
    <dgm:cxn modelId="{55680381-5CB3-40F6-9665-67C201730806}" type="presOf" srcId="{4640EBD9-F04E-4122-A494-74762D3B2BDE}" destId="{903B0A81-218B-4365-AE58-FBB638E4439D}" srcOrd="1" destOrd="0" presId="urn:microsoft.com/office/officeart/2005/8/layout/orgChart1"/>
    <dgm:cxn modelId="{62572582-4307-4EFE-A676-998FFE7342A5}" type="presOf" srcId="{0EB44C11-B06A-4DC0-9559-1FB46C4DDCEA}" destId="{07043E49-68C8-4C0A-854D-114A43016C3C}" srcOrd="1" destOrd="0" presId="urn:microsoft.com/office/officeart/2005/8/layout/orgChart1"/>
    <dgm:cxn modelId="{F8937387-D0BA-45ED-BD8A-3914A76CDB05}" type="presOf" srcId="{A7C482E9-93B8-4940-B246-6A6E4760982E}" destId="{4B30E3DA-0D28-48F2-A2E3-338C2A1DD789}" srcOrd="0" destOrd="0" presId="urn:microsoft.com/office/officeart/2005/8/layout/orgChart1"/>
    <dgm:cxn modelId="{E4928D87-7BE6-4556-A355-1CE8FC50ACC7}" srcId="{3F3BA52D-E185-414F-A3A3-F3A9AFF8EF65}" destId="{F05AFF74-05E8-4444-B261-21151262B559}" srcOrd="2" destOrd="0" parTransId="{7C311BA1-F181-4C02-AB2E-DD4ADC26E81B}" sibTransId="{8DB71F1B-E5A7-4518-AD84-F4A287B4F3CE}"/>
    <dgm:cxn modelId="{4B86CA87-09DA-48EE-A5AC-179E1293AFC3}" type="presOf" srcId="{65F63240-556E-413F-B038-5FD82172543C}" destId="{EB0DA9B5-B608-4E5D-9B8E-9FF85341E18B}" srcOrd="1" destOrd="0" presId="urn:microsoft.com/office/officeart/2005/8/layout/orgChart1"/>
    <dgm:cxn modelId="{8B223D88-44C6-4A3E-94C1-6980F39C9A9E}" type="presOf" srcId="{C9755CC4-3306-40C5-909F-865C87F038E9}" destId="{B251959B-6083-4BF7-8DA0-45CEDC64FE7D}" srcOrd="0" destOrd="0" presId="urn:microsoft.com/office/officeart/2005/8/layout/orgChart1"/>
    <dgm:cxn modelId="{3DF91F8B-3550-41A4-8411-35F59E05CAF1}" type="presOf" srcId="{FBC19CD4-4F73-4D83-BD7E-6E8A24115909}" destId="{EBE21052-247F-4157-BC04-A1921F1F91F7}" srcOrd="0" destOrd="0" presId="urn:microsoft.com/office/officeart/2005/8/layout/orgChart1"/>
    <dgm:cxn modelId="{3007818B-ED9B-431E-85FD-576BD32A2723}" type="presOf" srcId="{7656C5FF-AB2E-4401-8520-5341D952AB29}" destId="{65D81A8C-84C7-4476-8AA9-8D7FC424BA38}" srcOrd="0" destOrd="0" presId="urn:microsoft.com/office/officeart/2005/8/layout/orgChart1"/>
    <dgm:cxn modelId="{1805488C-3632-4140-83EB-1F95C2888E21}" srcId="{F47CDA16-5113-4499-9EA6-AC94754A2764}" destId="{4DE94235-971D-4216-9C07-7DC46CDAA5AE}" srcOrd="1" destOrd="0" parTransId="{0EB703C6-B8DB-47CC-9EBC-1BCE4B2E88D4}" sibTransId="{FBA16DB6-F087-4155-9517-C14798FD9E82}"/>
    <dgm:cxn modelId="{4FCD2D8E-B614-4741-A9A6-1484AD18B901}" type="presOf" srcId="{9FA5D9F5-93C1-4B93-A3AE-27925DCEEF1D}" destId="{6C061FD0-1A4C-4FF8-81DD-3C0A16C77542}" srcOrd="0" destOrd="0" presId="urn:microsoft.com/office/officeart/2005/8/layout/orgChart1"/>
    <dgm:cxn modelId="{B1A9A18E-B29A-4F35-AC58-3B0A3108C970}" type="presOf" srcId="{0D9A2D4A-0379-46B8-A10A-825C3A08D62D}" destId="{707DACD7-CD4D-4CC8-8B95-4C7377404FA9}" srcOrd="0" destOrd="0" presId="urn:microsoft.com/office/officeart/2005/8/layout/orgChart1"/>
    <dgm:cxn modelId="{3010D28E-D905-481E-A8D6-8E4D1DBF4209}" type="presOf" srcId="{05EA64EF-5102-4639-8813-98F722EA6765}" destId="{3FD286D1-AAD0-41A4-986F-78230120F5B8}" srcOrd="0" destOrd="0" presId="urn:microsoft.com/office/officeart/2005/8/layout/orgChart1"/>
    <dgm:cxn modelId="{0F5CE690-B8F7-4BEC-9446-82E6E5CBE992}" srcId="{6179B986-8845-49D0-962B-D0CBFBDAB80A}" destId="{C9755CC4-3306-40C5-909F-865C87F038E9}" srcOrd="3" destOrd="0" parTransId="{C0D810BB-4451-40B3-B6D4-2A91AF039E30}" sibTransId="{6F003B5E-F1C6-47D4-AC40-32BA8BA8DAEC}"/>
    <dgm:cxn modelId="{6337E493-4E25-41CE-9BF7-F4F5D98C66E6}" type="presOf" srcId="{61E1BE17-8C85-4E60-8F43-28B384FC116E}" destId="{B78A2165-71BD-40F3-90A3-3D687FBBBC89}" srcOrd="0" destOrd="0" presId="urn:microsoft.com/office/officeart/2005/8/layout/orgChart1"/>
    <dgm:cxn modelId="{D3A4A996-81BB-4B9D-8B45-DD308D4350DA}" type="presOf" srcId="{BDB476BF-BAAF-4451-B4B0-C9FF3EA7FAEE}" destId="{D5AFBC37-3E33-4726-B9AB-CD0E9674F730}" srcOrd="1" destOrd="0" presId="urn:microsoft.com/office/officeart/2005/8/layout/orgChart1"/>
    <dgm:cxn modelId="{4800FE96-6A7A-49C6-8DB3-B71378E159BD}" srcId="{F47CDA16-5113-4499-9EA6-AC94754A2764}" destId="{EF5C9C9F-2D2D-430A-B98E-CB7153FAEB2B}" srcOrd="0" destOrd="0" parTransId="{0A4765A8-06FC-4ACA-B80D-9076233CB2EC}" sibTransId="{7E9D6FF8-50D4-48EF-99C7-0F4742B2E78E}"/>
    <dgm:cxn modelId="{D8EE1D97-F4A7-46C1-ACFB-BE6B759E15E4}" type="presOf" srcId="{C6256ECA-36B3-4ABF-B1A1-86771DBCAF4C}" destId="{A98925E7-CA07-4D36-AA87-3E31E5D14CF4}" srcOrd="0" destOrd="0" presId="urn:microsoft.com/office/officeart/2005/8/layout/orgChart1"/>
    <dgm:cxn modelId="{F7C14697-8D0C-478A-832C-4578657C98D5}" srcId="{3F3BA52D-E185-414F-A3A3-F3A9AFF8EF65}" destId="{EFDCBEE0-07C3-4117-B5A5-8472571FBC33}" srcOrd="3" destOrd="0" parTransId="{9A093FF4-B405-4120-941F-89D8F3664332}" sibTransId="{17EEDB93-EE9F-40A8-BFE9-54424638B2D7}"/>
    <dgm:cxn modelId="{3C219D97-222B-4880-9F83-0DC67161BA31}" type="presOf" srcId="{27F843F1-1C20-433E-9EB8-E28A2E5F36F6}" destId="{6EF70760-E0EA-4D91-957E-BA32473BECA0}" srcOrd="0" destOrd="0" presId="urn:microsoft.com/office/officeart/2005/8/layout/orgChart1"/>
    <dgm:cxn modelId="{6D00C697-4763-4A70-A005-DBA7CEF50E0B}" type="presOf" srcId="{41417ECC-B724-462F-8BA0-8FB5D4A014A1}" destId="{616AF35B-CF72-4092-8176-8EA04D6320EB}" srcOrd="0" destOrd="0" presId="urn:microsoft.com/office/officeart/2005/8/layout/orgChart1"/>
    <dgm:cxn modelId="{43505B98-8DE9-4E6F-B96C-5C682772AE52}" type="presOf" srcId="{9D63A6F4-4BD0-476A-A323-D75BF5DD8685}" destId="{8760BB7F-37C6-4924-81CF-B07934C607F0}" srcOrd="0" destOrd="0" presId="urn:microsoft.com/office/officeart/2005/8/layout/orgChart1"/>
    <dgm:cxn modelId="{5E22B99A-ABF8-4776-8CC1-29EA9A2E78D1}" srcId="{AD8B7D7E-2BB3-4169-A205-65962170A772}" destId="{7B436507-66E1-44C5-AAB2-10BAC79CF186}" srcOrd="0" destOrd="0" parTransId="{EE1FC139-8802-402E-8749-CEB2353DCD69}" sibTransId="{E1E309BD-F504-47D5-ACAB-C68BB6D451A4}"/>
    <dgm:cxn modelId="{F097FD9A-818B-44DC-810D-632C6898722A}" type="presOf" srcId="{A73D22B8-C19D-4379-BB8B-48603DCC56C6}" destId="{F8F28FD8-FDD7-46B9-9FA9-4D0CFB67E02F}" srcOrd="0" destOrd="0" presId="urn:microsoft.com/office/officeart/2005/8/layout/orgChart1"/>
    <dgm:cxn modelId="{BA2D8CA2-3602-4F0A-9F22-BCE916B00180}" type="presOf" srcId="{A7C482E9-93B8-4940-B246-6A6E4760982E}" destId="{924F83EB-9734-47D8-8F0F-780D367AE5D6}" srcOrd="1" destOrd="0" presId="urn:microsoft.com/office/officeart/2005/8/layout/orgChart1"/>
    <dgm:cxn modelId="{A5E879A4-296A-4407-9ABA-25FA1A99928A}" type="presOf" srcId="{3E42FC29-4B28-42E2-9FD7-EF66AB91E877}" destId="{F0545A66-ED9B-4D12-81FB-083B38DF9092}" srcOrd="0" destOrd="0" presId="urn:microsoft.com/office/officeart/2005/8/layout/orgChart1"/>
    <dgm:cxn modelId="{2E90C5A7-EDAE-49FA-B3FB-031C18B7F7DC}" type="presOf" srcId="{7DC19111-BCA7-425B-9976-240A5BF31DC3}" destId="{CBF6BB17-9622-474F-965D-FF21B02D9DE0}" srcOrd="0" destOrd="0" presId="urn:microsoft.com/office/officeart/2005/8/layout/orgChart1"/>
    <dgm:cxn modelId="{A8B889AA-7F3D-4568-B301-FA0D0CD06D73}" srcId="{3F3BA52D-E185-414F-A3A3-F3A9AFF8EF65}" destId="{509FEF51-EE17-430E-B4E8-85411B3EEF19}" srcOrd="0" destOrd="0" parTransId="{0488059D-848D-4B0E-B73A-53D353B6227E}" sibTransId="{AB0F617E-9062-4E21-8146-99E7C4D75523}"/>
    <dgm:cxn modelId="{158E1FAB-5020-4B9B-A3ED-5055183F9092}" type="presOf" srcId="{95FD71BE-5042-48ED-A427-C6C71C22BE48}" destId="{787E2C31-7FFF-4490-938E-CCB24A162946}" srcOrd="0" destOrd="0" presId="urn:microsoft.com/office/officeart/2005/8/layout/orgChart1"/>
    <dgm:cxn modelId="{0EF9B4AD-F582-41E8-828A-688284802E18}" type="presOf" srcId="{C3881779-C46A-442B-B5B4-72F3D1018245}" destId="{BB3D3CE6-2841-4327-8C73-2A24BCA2EDCF}" srcOrd="0" destOrd="0" presId="urn:microsoft.com/office/officeart/2005/8/layout/orgChart1"/>
    <dgm:cxn modelId="{1B5CC6AD-9C87-4884-AD33-A37C7CED6B90}" srcId="{9FA5D9F5-93C1-4B93-A3AE-27925DCEEF1D}" destId="{6179B986-8845-49D0-962B-D0CBFBDAB80A}" srcOrd="2" destOrd="0" parTransId="{95FD71BE-5042-48ED-A427-C6C71C22BE48}" sibTransId="{4D5E2A6A-2393-4B09-BCEB-8E21D9A7DB02}"/>
    <dgm:cxn modelId="{C56444B0-51C4-4E8A-ACAC-114729654082}" type="presOf" srcId="{EB7D2115-8465-4ABC-9250-56EBB15A7336}" destId="{9F7AC301-8FDF-4910-9140-095F4A58EA94}" srcOrd="0" destOrd="0" presId="urn:microsoft.com/office/officeart/2005/8/layout/orgChart1"/>
    <dgm:cxn modelId="{CFF8F6B1-9B04-462A-A8C7-06FA1F4FFC51}" srcId="{9FA5D9F5-93C1-4B93-A3AE-27925DCEEF1D}" destId="{07E6420A-DC71-4EFD-816F-214CA9123980}" srcOrd="3" destOrd="0" parTransId="{8E4AA8D7-69B2-4CB3-A8C0-418A906D3CBF}" sibTransId="{36CF8B22-F123-458A-AA54-DA2D8D6C42C0}"/>
    <dgm:cxn modelId="{5BEB57B3-8C8C-4F63-A9F0-AC509B20CA32}" type="presOf" srcId="{7656C5FF-AB2E-4401-8520-5341D952AB29}" destId="{83976026-35D7-43D5-BBDF-82A81C82DC0E}" srcOrd="1" destOrd="0" presId="urn:microsoft.com/office/officeart/2005/8/layout/orgChart1"/>
    <dgm:cxn modelId="{0C61F3B3-1FBA-4D35-9EBD-FA14EA99602C}" type="presOf" srcId="{6B7EA7F6-418F-4489-835A-5ACC38DEF359}" destId="{CD885083-774D-45F4-A945-55AD57B4F80D}" srcOrd="1" destOrd="0" presId="urn:microsoft.com/office/officeart/2005/8/layout/orgChart1"/>
    <dgm:cxn modelId="{27564EB4-7FCC-469B-A356-E6B98557490E}" type="presOf" srcId="{EFDCBEE0-07C3-4117-B5A5-8472571FBC33}" destId="{E7E234C4-0107-4FAD-B4E3-91999A82FF27}" srcOrd="0" destOrd="0" presId="urn:microsoft.com/office/officeart/2005/8/layout/orgChart1"/>
    <dgm:cxn modelId="{E8F871B4-0C9F-4D83-B223-48233A361B76}" type="presOf" srcId="{3F3BA52D-E185-414F-A3A3-F3A9AFF8EF65}" destId="{1ECC90D3-DDE2-4B41-8D2D-888D99CB29FA}" srcOrd="0" destOrd="0" presId="urn:microsoft.com/office/officeart/2005/8/layout/orgChart1"/>
    <dgm:cxn modelId="{7922D6B4-7DE4-46A2-8077-ED65C8974441}" type="presOf" srcId="{1A21CC9D-E67A-4000-985F-7301DEC045AC}" destId="{FEB8A000-747F-4F60-830B-50370EC76719}" srcOrd="0" destOrd="0" presId="urn:microsoft.com/office/officeart/2005/8/layout/orgChart1"/>
    <dgm:cxn modelId="{81EAB6B5-E6C1-4964-889C-2FD044A520A4}" srcId="{FE6F4B12-4028-4025-800F-72BD6EDFE1C6}" destId="{7656C5FF-AB2E-4401-8520-5341D952AB29}" srcOrd="2" destOrd="0" parTransId="{A218BFE4-F211-4597-A0B3-001B20FD75D7}" sibTransId="{0B6158F8-99B5-4CD1-BC94-AB3A2E673A97}"/>
    <dgm:cxn modelId="{273C2AB6-2055-4348-8CAC-6BA781E94046}" type="presOf" srcId="{879089DC-04AA-4AB6-AEFA-1BDD743C76EE}" destId="{3F146120-3228-4890-B281-73D46F24F71C}" srcOrd="0" destOrd="0" presId="urn:microsoft.com/office/officeart/2005/8/layout/orgChart1"/>
    <dgm:cxn modelId="{2E4BD4B6-B333-477F-A5D7-52DE2EA2B392}" srcId="{AD8B7D7E-2BB3-4169-A205-65962170A772}" destId="{79F50250-BD84-46A6-ACA8-52F1C194C975}" srcOrd="2" destOrd="0" parTransId="{44F13349-8A14-4C88-8488-32EA71C33EEF}" sibTransId="{CEC98811-6BB2-482E-8446-E0CF6A727A64}"/>
    <dgm:cxn modelId="{93E180BD-9119-4594-AD8A-BE5E8E3162A6}" type="presOf" srcId="{6363C662-9792-42DC-9500-B313D56FB7CD}" destId="{83D84F8D-0F55-403A-AE19-ADFFDACAF6C4}" srcOrd="0" destOrd="0" presId="urn:microsoft.com/office/officeart/2005/8/layout/orgChart1"/>
    <dgm:cxn modelId="{13C9BABD-BAE8-484D-B32B-0CEA3C46C7C4}" type="presOf" srcId="{EF5C9C9F-2D2D-430A-B98E-CB7153FAEB2B}" destId="{CF71F78D-7074-48E7-A8E2-88CBC394F29F}" srcOrd="0" destOrd="0" presId="urn:microsoft.com/office/officeart/2005/8/layout/orgChart1"/>
    <dgm:cxn modelId="{4E9FB2C2-C52D-4278-8084-9F95C27E0948}" type="presOf" srcId="{A73D22B8-C19D-4379-BB8B-48603DCC56C6}" destId="{F1F5F4A0-5DDB-4032-A316-3E1059E7E866}" srcOrd="1" destOrd="0" presId="urn:microsoft.com/office/officeart/2005/8/layout/orgChart1"/>
    <dgm:cxn modelId="{2AB9CFC2-6191-4F49-8FAB-86AF89B7B235}" srcId="{3F3BA52D-E185-414F-A3A3-F3A9AFF8EF65}" destId="{0EB44C11-B06A-4DC0-9559-1FB46C4DDCEA}" srcOrd="1" destOrd="0" parTransId="{4A3EE4A6-8961-46C0-84F6-25C930555372}" sibTransId="{D970FABF-37A7-4E81-A586-2A6EE9A384A9}"/>
    <dgm:cxn modelId="{450F1BC4-D5DB-41CE-A1B9-00159E199466}" srcId="{AD8B7D7E-2BB3-4169-A205-65962170A772}" destId="{6363C662-9792-42DC-9500-B313D56FB7CD}" srcOrd="4" destOrd="0" parTransId="{4958E842-2256-44FF-AF76-3C966DC0CFBD}" sibTransId="{9D21F40C-0595-40A1-B89F-38C83076C262}"/>
    <dgm:cxn modelId="{AF9F4FC4-96AA-4DBE-9B91-102CE7C02C2B}" type="presOf" srcId="{3015A39F-C177-42BD-A94C-1936A091D09B}" destId="{08479170-D16B-4829-A0DF-7F2143EA1535}" srcOrd="0" destOrd="0" presId="urn:microsoft.com/office/officeart/2005/8/layout/orgChart1"/>
    <dgm:cxn modelId="{962083C4-982C-4F24-8FB6-42E8A712C2CF}" type="presOf" srcId="{FE6F4B12-4028-4025-800F-72BD6EDFE1C6}" destId="{C072E31F-B5CC-48EB-8502-51C8CDCE36F7}" srcOrd="1" destOrd="0" presId="urn:microsoft.com/office/officeart/2005/8/layout/orgChart1"/>
    <dgm:cxn modelId="{3B7C0BC8-D43E-4159-8D17-B7CF8CF87C71}" srcId="{07E6420A-DC71-4EFD-816F-214CA9123980}" destId="{41417ECC-B724-462F-8BA0-8FB5D4A014A1}" srcOrd="0" destOrd="0" parTransId="{FBC19CD4-4F73-4D83-BD7E-6E8A24115909}" sibTransId="{EC7FCF53-35AB-4952-A636-F96C3070D562}"/>
    <dgm:cxn modelId="{29ED83C8-181E-4A8A-9891-E6BB5B78E512}" type="presOf" srcId="{B127CD56-D921-4C3E-8B68-D37798794300}" destId="{6E6C4CA3-DD09-4484-A6D6-6A0441D4D37A}" srcOrd="1" destOrd="0" presId="urn:microsoft.com/office/officeart/2005/8/layout/orgChart1"/>
    <dgm:cxn modelId="{D47BEFC9-806A-4AF2-A299-EF9ECE84E722}" srcId="{B127CD56-D921-4C3E-8B68-D37798794300}" destId="{4640EBD9-F04E-4122-A494-74762D3B2BDE}" srcOrd="2" destOrd="0" parTransId="{879089DC-04AA-4AB6-AEFA-1BDD743C76EE}" sibTransId="{EAD1396A-412F-41D2-ACE5-5F137F2AA1DB}"/>
    <dgm:cxn modelId="{76D9F4C9-44B3-4B65-982F-B69D4F7BC41A}" type="presOf" srcId="{0EB44C11-B06A-4DC0-9559-1FB46C4DDCEA}" destId="{587469D8-A0D4-4669-80FD-AC7C768FAEAB}" srcOrd="0" destOrd="0" presId="urn:microsoft.com/office/officeart/2005/8/layout/orgChart1"/>
    <dgm:cxn modelId="{C4E50CCA-2516-4F52-8BDD-6A1AB89FD556}" type="presOf" srcId="{4514E03F-A71B-4925-96A2-6B9A6999C471}" destId="{A74E3341-74F6-439F-8E8D-B5FFAF04E7AE}" srcOrd="1" destOrd="0" presId="urn:microsoft.com/office/officeart/2005/8/layout/orgChart1"/>
    <dgm:cxn modelId="{06133DCA-D02A-4AD2-8B40-707C98DF04A1}" srcId="{255EEC32-A8BC-4E7E-8E9E-6CE5FADD55A6}" destId="{9FA5D9F5-93C1-4B93-A3AE-27925DCEEF1D}" srcOrd="0" destOrd="0" parTransId="{126A80DD-7F96-462F-A1B8-B759EA2144FA}" sibTransId="{7152EF83-B39B-45F4-96AF-9B09D940B7F8}"/>
    <dgm:cxn modelId="{F652DCCC-89BE-4E57-99CF-7E983FA93623}" type="presOf" srcId="{7B436507-66E1-44C5-AAB2-10BAC79CF186}" destId="{984B95BE-B6E7-4592-B09D-16B0ED9FEBE8}" srcOrd="1" destOrd="0" presId="urn:microsoft.com/office/officeart/2005/8/layout/orgChart1"/>
    <dgm:cxn modelId="{FEE4EACC-C82C-4A02-9AEB-1BC531F41A13}" type="presOf" srcId="{4EE3D3C6-DEC0-4C69-B891-14405BF75B93}" destId="{5C27C5B8-C01D-4B88-8EDD-0D950A7A4A26}" srcOrd="1" destOrd="0" presId="urn:microsoft.com/office/officeart/2005/8/layout/orgChart1"/>
    <dgm:cxn modelId="{ACBADACD-F263-4CB9-862C-237B15EAC383}" type="presOf" srcId="{07E6420A-DC71-4EFD-816F-214CA9123980}" destId="{81901308-4CB7-4140-8E23-F2BBB57ED84B}" srcOrd="0" destOrd="0" presId="urn:microsoft.com/office/officeart/2005/8/layout/orgChart1"/>
    <dgm:cxn modelId="{9C3AB7D1-FB01-4CE1-9851-60730BD52E4D}" type="presOf" srcId="{FE6F4B12-4028-4025-800F-72BD6EDFE1C6}" destId="{C5A03A15-2742-4989-BF4C-9FF982ED39FB}" srcOrd="0" destOrd="0" presId="urn:microsoft.com/office/officeart/2005/8/layout/orgChart1"/>
    <dgm:cxn modelId="{93BF5CD4-89F1-4CDF-9D66-2D53947093C2}" type="presOf" srcId="{65F63240-556E-413F-B038-5FD82172543C}" destId="{08A7D753-3D0A-4972-8C26-14EB97FD28BB}" srcOrd="0" destOrd="0" presId="urn:microsoft.com/office/officeart/2005/8/layout/orgChart1"/>
    <dgm:cxn modelId="{A52E96D7-B90E-4D26-8A02-C489D325EA6F}" type="presOf" srcId="{07E6420A-DC71-4EFD-816F-214CA9123980}" destId="{B0C9FE99-31D9-41FA-B1C7-AED8F4B0B28F}" srcOrd="1" destOrd="0" presId="urn:microsoft.com/office/officeart/2005/8/layout/orgChart1"/>
    <dgm:cxn modelId="{944D40DA-4DA8-460C-AC5D-73EBEBE39179}" srcId="{6179B986-8845-49D0-962B-D0CBFBDAB80A}" destId="{27F843F1-1C20-433E-9EB8-E28A2E5F36F6}" srcOrd="4" destOrd="0" parTransId="{85B2C03F-2C9F-4214-9448-28671A87E0CD}" sibTransId="{DCE75247-2E19-4190-B829-149990A10D70}"/>
    <dgm:cxn modelId="{A0213BDC-7E08-4427-931C-35593F7D184E}" type="presOf" srcId="{F47CDA16-5113-4499-9EA6-AC94754A2764}" destId="{083E267A-A17C-4B57-8598-C71B29EA42C7}" srcOrd="1" destOrd="0" presId="urn:microsoft.com/office/officeart/2005/8/layout/orgChart1"/>
    <dgm:cxn modelId="{17BD12DF-302B-47A5-9810-BFBA6F93B585}" type="presOf" srcId="{EE1FC139-8802-402E-8749-CEB2353DCD69}" destId="{142E6D9D-C4DB-4594-B595-75B40D16AEDB}" srcOrd="0" destOrd="0" presId="urn:microsoft.com/office/officeart/2005/8/layout/orgChart1"/>
    <dgm:cxn modelId="{DF1ADCE2-D6FB-462D-887F-CA3617514FD3}" type="presOf" srcId="{4EE3D3C6-DEC0-4C69-B891-14405BF75B93}" destId="{F228815F-80CA-4B7D-B57A-FE35B3CF060C}" srcOrd="0" destOrd="0" presId="urn:microsoft.com/office/officeart/2005/8/layout/orgChart1"/>
    <dgm:cxn modelId="{29F5B2E3-9F60-41AB-9C21-A18C8BFCD827}" type="presOf" srcId="{509FEF51-EE17-430E-B4E8-85411B3EEF19}" destId="{9476DC1D-A8E0-46DA-8E70-3F0C5ECB03DE}" srcOrd="0" destOrd="0" presId="urn:microsoft.com/office/officeart/2005/8/layout/orgChart1"/>
    <dgm:cxn modelId="{AC63D5E4-C1A7-4A52-834C-F3D21D199443}" type="presOf" srcId="{4DE94235-971D-4216-9C07-7DC46CDAA5AE}" destId="{B76255CB-A578-4665-9A0A-2DEA85DDBC3C}" srcOrd="1" destOrd="0" presId="urn:microsoft.com/office/officeart/2005/8/layout/orgChart1"/>
    <dgm:cxn modelId="{73B82EE6-0815-4F67-B71C-E37652B18FBC}" type="presOf" srcId="{BDB476BF-BAAF-4451-B4B0-C9FF3EA7FAEE}" destId="{38F39E0B-E4E7-435C-B4D9-5D20A069F00B}" srcOrd="0" destOrd="0" presId="urn:microsoft.com/office/officeart/2005/8/layout/orgChart1"/>
    <dgm:cxn modelId="{45855AE8-09B4-4025-80B8-D578E62C8388}" type="presOf" srcId="{C6FE1FE1-F1F0-4614-AE51-E85749DBE18F}" destId="{B18D2440-90B2-4629-B186-A3AA1BF68599}" srcOrd="1" destOrd="0" presId="urn:microsoft.com/office/officeart/2005/8/layout/orgChart1"/>
    <dgm:cxn modelId="{F6BCF6E9-3BC1-4032-A1B8-239CD1769307}" type="presOf" srcId="{62F8BECA-8EAD-4F32-AC4E-4FC70219684D}" destId="{BE705A48-0728-46E7-9741-73A9D38FD717}" srcOrd="0" destOrd="0" presId="urn:microsoft.com/office/officeart/2005/8/layout/orgChart1"/>
    <dgm:cxn modelId="{C0E724EA-B4B4-4278-ABB8-DAB84597F9B6}" type="presOf" srcId="{7B436507-66E1-44C5-AAB2-10BAC79CF186}" destId="{968D13D5-5EE8-4C00-9B6C-0DEE72574441}" srcOrd="0" destOrd="0" presId="urn:microsoft.com/office/officeart/2005/8/layout/orgChart1"/>
    <dgm:cxn modelId="{EB428CEB-F5B3-48E2-9F22-BDCA7CD64496}" type="presOf" srcId="{AD8B7D7E-2BB3-4169-A205-65962170A772}" destId="{F644AA0E-F877-447F-B5B3-FFF9AD4B8076}" srcOrd="0" destOrd="0" presId="urn:microsoft.com/office/officeart/2005/8/layout/orgChart1"/>
    <dgm:cxn modelId="{6CB2ABEB-1D18-42B0-A5C3-36276640E828}" type="presOf" srcId="{CAD943E9-701C-43F1-B1A2-601EB5D9E6D3}" destId="{5DC5D843-2ED9-4E38-9436-3DA6C9933FAC}" srcOrd="0" destOrd="0" presId="urn:microsoft.com/office/officeart/2005/8/layout/orgChart1"/>
    <dgm:cxn modelId="{B6E11BEE-FFD1-4CB9-8B1A-9D11ABF5CD6B}" type="presOf" srcId="{79F50250-BD84-46A6-ACA8-52F1C194C975}" destId="{9D6D9A94-25A6-4941-93ED-F04DFFE0069C}" srcOrd="0" destOrd="0" presId="urn:microsoft.com/office/officeart/2005/8/layout/orgChart1"/>
    <dgm:cxn modelId="{641234EE-5A7A-4945-B03C-8D19CC45D15E}" type="presOf" srcId="{EF5C9C9F-2D2D-430A-B98E-CB7153FAEB2B}" destId="{CBB98A87-0450-47BC-8B1F-DD893E0DB156}" srcOrd="1" destOrd="0" presId="urn:microsoft.com/office/officeart/2005/8/layout/orgChart1"/>
    <dgm:cxn modelId="{65AA17F2-9DA7-49BA-A26D-ABFE97F2970E}" type="presOf" srcId="{C0D810BB-4451-40B3-B6D4-2A91AF039E30}" destId="{DC71F754-8ECE-44EE-8722-5D9C586BB320}" srcOrd="0" destOrd="0" presId="urn:microsoft.com/office/officeart/2005/8/layout/orgChart1"/>
    <dgm:cxn modelId="{7277B3F4-4965-49D4-9AB0-0F338E077417}" type="presOf" srcId="{00A33C0E-10F4-4396-A5D7-92B36D44BE3C}" destId="{8E4340C8-9513-43B6-9D83-7EC4F05AE5A0}" srcOrd="0" destOrd="0" presId="urn:microsoft.com/office/officeart/2005/8/layout/orgChart1"/>
    <dgm:cxn modelId="{846D5FF5-DEFF-4E26-952A-1D139761F7DF}" srcId="{F47CDA16-5113-4499-9EA6-AC94754A2764}" destId="{D963C54F-01F2-4F90-8726-D1155866CE09}" srcOrd="2" destOrd="0" parTransId="{CDA44380-5185-4CFC-9C48-B7284AC11208}" sibTransId="{788C397B-FE6D-4590-896A-277783BACE93}"/>
    <dgm:cxn modelId="{22B34DF5-5B56-4BFB-81B0-A206A61528C8}" srcId="{9FA5D9F5-93C1-4B93-A3AE-27925DCEEF1D}" destId="{3F3BA52D-E185-414F-A3A3-F3A9AFF8EF65}" srcOrd="4" destOrd="0" parTransId="{6EB1413E-8A3F-4538-9787-DBD6DA5042E1}" sibTransId="{CEAADCD1-94F3-4444-B322-7F9AEAE3DDCF}"/>
    <dgm:cxn modelId="{A1E3FCFB-668D-402C-AAB7-44CBA3A1DD3A}" srcId="{FE6F4B12-4028-4025-800F-72BD6EDFE1C6}" destId="{5664F812-6937-4A71-810B-36618D17C88C}" srcOrd="0" destOrd="0" parTransId="{EB7D2115-8465-4ABC-9250-56EBB15A7336}" sibTransId="{E082A7D3-24A3-45B2-BC7F-290363EA9A45}"/>
    <dgm:cxn modelId="{62B821FE-1744-4231-BADD-D1B42D3AD03B}" type="presParOf" srcId="{F4E064DB-886D-48A9-9E30-DC529AFD3BA2}" destId="{107D6A21-5A1E-41BC-9E51-F9077BF0CDDD}" srcOrd="0" destOrd="0" presId="urn:microsoft.com/office/officeart/2005/8/layout/orgChart1"/>
    <dgm:cxn modelId="{D2DB0756-05AC-4615-A0E2-F27CD7A9D3BC}" type="presParOf" srcId="{107D6A21-5A1E-41BC-9E51-F9077BF0CDDD}" destId="{F0E586EC-FF4C-478C-9C33-2FA64D0C6D6C}" srcOrd="0" destOrd="0" presId="urn:microsoft.com/office/officeart/2005/8/layout/orgChart1"/>
    <dgm:cxn modelId="{4EE88073-2B04-48AF-8E39-CC4122148834}" type="presParOf" srcId="{F0E586EC-FF4C-478C-9C33-2FA64D0C6D6C}" destId="{6C061FD0-1A4C-4FF8-81DD-3C0A16C77542}" srcOrd="0" destOrd="0" presId="urn:microsoft.com/office/officeart/2005/8/layout/orgChart1"/>
    <dgm:cxn modelId="{D8820B78-A9FF-450F-9B50-C8307FB98327}" type="presParOf" srcId="{F0E586EC-FF4C-478C-9C33-2FA64D0C6D6C}" destId="{AAF035CC-BD96-4FD9-BB57-4D2BF280647D}" srcOrd="1" destOrd="0" presId="urn:microsoft.com/office/officeart/2005/8/layout/orgChart1"/>
    <dgm:cxn modelId="{4A71FEA9-8D40-4769-9EB5-2089A961EB82}" type="presParOf" srcId="{107D6A21-5A1E-41BC-9E51-F9077BF0CDDD}" destId="{15369A37-AF7C-4948-8250-1E984B44D156}" srcOrd="1" destOrd="0" presId="urn:microsoft.com/office/officeart/2005/8/layout/orgChart1"/>
    <dgm:cxn modelId="{CFA1D6DF-07D4-4500-8CFA-7F9753469A8C}" type="presParOf" srcId="{15369A37-AF7C-4948-8250-1E984B44D156}" destId="{5DC5D843-2ED9-4E38-9436-3DA6C9933FAC}" srcOrd="0" destOrd="0" presId="urn:microsoft.com/office/officeart/2005/8/layout/orgChart1"/>
    <dgm:cxn modelId="{FDE8475C-E9E9-46E9-A0A9-A073F209FF30}" type="presParOf" srcId="{15369A37-AF7C-4948-8250-1E984B44D156}" destId="{F73F9371-1238-4E0C-BF34-DFA62795429E}" srcOrd="1" destOrd="0" presId="urn:microsoft.com/office/officeart/2005/8/layout/orgChart1"/>
    <dgm:cxn modelId="{C54B2D35-7048-479F-99BA-B3847FF24147}" type="presParOf" srcId="{F73F9371-1238-4E0C-BF34-DFA62795429E}" destId="{AD648335-67C5-4125-89A5-CC29548F9F77}" srcOrd="0" destOrd="0" presId="urn:microsoft.com/office/officeart/2005/8/layout/orgChart1"/>
    <dgm:cxn modelId="{306DDF6F-F683-4638-85F5-BD080CB28C8D}" type="presParOf" srcId="{AD648335-67C5-4125-89A5-CC29548F9F77}" destId="{C5A03A15-2742-4989-BF4C-9FF982ED39FB}" srcOrd="0" destOrd="0" presId="urn:microsoft.com/office/officeart/2005/8/layout/orgChart1"/>
    <dgm:cxn modelId="{ED6E606D-BA1E-49E5-A46F-8AF1DD5FA5C8}" type="presParOf" srcId="{AD648335-67C5-4125-89A5-CC29548F9F77}" destId="{C072E31F-B5CC-48EB-8502-51C8CDCE36F7}" srcOrd="1" destOrd="0" presId="urn:microsoft.com/office/officeart/2005/8/layout/orgChart1"/>
    <dgm:cxn modelId="{CEB76C43-A962-4AC1-BF56-294D8EB1E6EC}" type="presParOf" srcId="{F73F9371-1238-4E0C-BF34-DFA62795429E}" destId="{FD93887D-E053-4C78-B842-A680AB90F22B}" srcOrd="1" destOrd="0" presId="urn:microsoft.com/office/officeart/2005/8/layout/orgChart1"/>
    <dgm:cxn modelId="{1F9C2B60-3045-45BC-8C9B-A9013C81A746}" type="presParOf" srcId="{FD93887D-E053-4C78-B842-A680AB90F22B}" destId="{9F7AC301-8FDF-4910-9140-095F4A58EA94}" srcOrd="0" destOrd="0" presId="urn:microsoft.com/office/officeart/2005/8/layout/orgChart1"/>
    <dgm:cxn modelId="{A20BE5BF-022D-46BF-A8B3-4658CE121D88}" type="presParOf" srcId="{FD93887D-E053-4C78-B842-A680AB90F22B}" destId="{006F7102-2066-4049-B8D7-90B38F1D3D71}" srcOrd="1" destOrd="0" presId="urn:microsoft.com/office/officeart/2005/8/layout/orgChart1"/>
    <dgm:cxn modelId="{C3189734-0192-451B-89E5-409AA629E7F1}" type="presParOf" srcId="{006F7102-2066-4049-B8D7-90B38F1D3D71}" destId="{C7466EEE-91FF-4BF8-AAEC-04F6F15DAC66}" srcOrd="0" destOrd="0" presId="urn:microsoft.com/office/officeart/2005/8/layout/orgChart1"/>
    <dgm:cxn modelId="{EF3C4AF5-C71E-43C3-A1B9-B2DBD62BE6E6}" type="presParOf" srcId="{C7466EEE-91FF-4BF8-AAEC-04F6F15DAC66}" destId="{DF1A6544-8562-4DD1-9C7E-A1E0E2D679AD}" srcOrd="0" destOrd="0" presId="urn:microsoft.com/office/officeart/2005/8/layout/orgChart1"/>
    <dgm:cxn modelId="{EBFD35D0-0A8C-4343-B33F-874236BC72D7}" type="presParOf" srcId="{C7466EEE-91FF-4BF8-AAEC-04F6F15DAC66}" destId="{E020472E-5D27-49C4-868C-4F4D836CB76E}" srcOrd="1" destOrd="0" presId="urn:microsoft.com/office/officeart/2005/8/layout/orgChart1"/>
    <dgm:cxn modelId="{FD4F93D3-7E09-4E6D-9E32-0F9688312B93}" type="presParOf" srcId="{006F7102-2066-4049-B8D7-90B38F1D3D71}" destId="{50A49A06-6C40-42EE-AF1E-28982D5FA076}" srcOrd="1" destOrd="0" presId="urn:microsoft.com/office/officeart/2005/8/layout/orgChart1"/>
    <dgm:cxn modelId="{DF31DBF1-158F-4CF1-8893-8A082F297E95}" type="presParOf" srcId="{006F7102-2066-4049-B8D7-90B38F1D3D71}" destId="{D920E069-126A-4C8A-BAA7-D614A709A657}" srcOrd="2" destOrd="0" presId="urn:microsoft.com/office/officeart/2005/8/layout/orgChart1"/>
    <dgm:cxn modelId="{D0650BA0-87CE-4E92-A8E1-091DA1B620AF}" type="presParOf" srcId="{FD93887D-E053-4C78-B842-A680AB90F22B}" destId="{FEB8A000-747F-4F60-830B-50370EC76719}" srcOrd="2" destOrd="0" presId="urn:microsoft.com/office/officeart/2005/8/layout/orgChart1"/>
    <dgm:cxn modelId="{9AE148F8-EA1A-461D-9D58-9448859D8B90}" type="presParOf" srcId="{FD93887D-E053-4C78-B842-A680AB90F22B}" destId="{42486E8B-6173-4D4A-B614-BAEA016274F5}" srcOrd="3" destOrd="0" presId="urn:microsoft.com/office/officeart/2005/8/layout/orgChart1"/>
    <dgm:cxn modelId="{7A6AECA0-4070-45AA-AC17-D33675C4E5F3}" type="presParOf" srcId="{42486E8B-6173-4D4A-B614-BAEA016274F5}" destId="{BA7348EE-530D-42BE-A9B6-127E6EC93A46}" srcOrd="0" destOrd="0" presId="urn:microsoft.com/office/officeart/2005/8/layout/orgChart1"/>
    <dgm:cxn modelId="{0EA1C462-A26C-467B-8CFC-2F7493D2B8BD}" type="presParOf" srcId="{BA7348EE-530D-42BE-A9B6-127E6EC93A46}" destId="{4B30E3DA-0D28-48F2-A2E3-338C2A1DD789}" srcOrd="0" destOrd="0" presId="urn:microsoft.com/office/officeart/2005/8/layout/orgChart1"/>
    <dgm:cxn modelId="{E045B435-95D8-4082-8EEF-E2CC826EC08C}" type="presParOf" srcId="{BA7348EE-530D-42BE-A9B6-127E6EC93A46}" destId="{924F83EB-9734-47D8-8F0F-780D367AE5D6}" srcOrd="1" destOrd="0" presId="urn:microsoft.com/office/officeart/2005/8/layout/orgChart1"/>
    <dgm:cxn modelId="{393A1EA9-D85D-4992-BDCA-3EE4BC467729}" type="presParOf" srcId="{42486E8B-6173-4D4A-B614-BAEA016274F5}" destId="{3D5ABE38-0FD7-44B0-858B-9EC2AD066B7A}" srcOrd="1" destOrd="0" presId="urn:microsoft.com/office/officeart/2005/8/layout/orgChart1"/>
    <dgm:cxn modelId="{99ACEE7B-12CE-4F59-B6D5-7B617C1A3724}" type="presParOf" srcId="{42486E8B-6173-4D4A-B614-BAEA016274F5}" destId="{E855595E-CB61-477C-9B6B-CA889C51D622}" srcOrd="2" destOrd="0" presId="urn:microsoft.com/office/officeart/2005/8/layout/orgChart1"/>
    <dgm:cxn modelId="{F9473D15-B4A5-450C-BEE3-B10DD001B15A}" type="presParOf" srcId="{FD93887D-E053-4C78-B842-A680AB90F22B}" destId="{902C5F45-A198-4A53-9BC7-4C655AADFB8A}" srcOrd="4" destOrd="0" presId="urn:microsoft.com/office/officeart/2005/8/layout/orgChart1"/>
    <dgm:cxn modelId="{78347BDA-B795-4E39-BA11-A433CBC8BFD2}" type="presParOf" srcId="{FD93887D-E053-4C78-B842-A680AB90F22B}" destId="{183F3A5D-58DE-4205-BF04-BE20988B561B}" srcOrd="5" destOrd="0" presId="urn:microsoft.com/office/officeart/2005/8/layout/orgChart1"/>
    <dgm:cxn modelId="{3A7F49C3-1B64-4F66-8021-BFE719041D37}" type="presParOf" srcId="{183F3A5D-58DE-4205-BF04-BE20988B561B}" destId="{45D6419A-BB0F-46C0-957D-B96E99310701}" srcOrd="0" destOrd="0" presId="urn:microsoft.com/office/officeart/2005/8/layout/orgChart1"/>
    <dgm:cxn modelId="{340F8F78-6E02-4938-9F3F-676A85BA53DA}" type="presParOf" srcId="{45D6419A-BB0F-46C0-957D-B96E99310701}" destId="{65D81A8C-84C7-4476-8AA9-8D7FC424BA38}" srcOrd="0" destOrd="0" presId="urn:microsoft.com/office/officeart/2005/8/layout/orgChart1"/>
    <dgm:cxn modelId="{5D9EFA3D-6E68-4344-8D32-BF957571B5D5}" type="presParOf" srcId="{45D6419A-BB0F-46C0-957D-B96E99310701}" destId="{83976026-35D7-43D5-BBDF-82A81C82DC0E}" srcOrd="1" destOrd="0" presId="urn:microsoft.com/office/officeart/2005/8/layout/orgChart1"/>
    <dgm:cxn modelId="{1F7D0A44-9158-4120-BF2D-7F52BD9CF8AE}" type="presParOf" srcId="{183F3A5D-58DE-4205-BF04-BE20988B561B}" destId="{2436C805-0225-4411-896D-8D86C67AC267}" srcOrd="1" destOrd="0" presId="urn:microsoft.com/office/officeart/2005/8/layout/orgChart1"/>
    <dgm:cxn modelId="{7264B99A-0B41-4B4A-BAE4-4E597F5DD482}" type="presParOf" srcId="{183F3A5D-58DE-4205-BF04-BE20988B561B}" destId="{36E1A359-2215-4A67-A20F-548BC3DABBBB}" srcOrd="2" destOrd="0" presId="urn:microsoft.com/office/officeart/2005/8/layout/orgChart1"/>
    <dgm:cxn modelId="{0D22E3F2-B23C-4CE1-BD09-29198FF5D221}" type="presParOf" srcId="{F73F9371-1238-4E0C-BF34-DFA62795429E}" destId="{5D7BB367-12B0-4ADE-9123-48BB64ECCD97}" srcOrd="2" destOrd="0" presId="urn:microsoft.com/office/officeart/2005/8/layout/orgChart1"/>
    <dgm:cxn modelId="{A274E640-A61B-4CB0-A1F5-08B22B15CE88}" type="presParOf" srcId="{15369A37-AF7C-4948-8250-1E984B44D156}" destId="{BB3D3CE6-2841-4327-8C73-2A24BCA2EDCF}" srcOrd="2" destOrd="0" presId="urn:microsoft.com/office/officeart/2005/8/layout/orgChart1"/>
    <dgm:cxn modelId="{5F6F7F62-C4A1-4D65-AE30-F288108DC465}" type="presParOf" srcId="{15369A37-AF7C-4948-8250-1E984B44D156}" destId="{C3165530-2C89-42E6-95AE-5309DD8D4158}" srcOrd="3" destOrd="0" presId="urn:microsoft.com/office/officeart/2005/8/layout/orgChart1"/>
    <dgm:cxn modelId="{9AC2F827-71C8-47C0-8314-B95423D351B0}" type="presParOf" srcId="{C3165530-2C89-42E6-95AE-5309DD8D4158}" destId="{289634C1-D6C6-440B-A67E-0DCB67B25A84}" srcOrd="0" destOrd="0" presId="urn:microsoft.com/office/officeart/2005/8/layout/orgChart1"/>
    <dgm:cxn modelId="{6DB13807-BDC2-463D-AB75-D54DFBA550C2}" type="presParOf" srcId="{289634C1-D6C6-440B-A67E-0DCB67B25A84}" destId="{F644AA0E-F877-447F-B5B3-FFF9AD4B8076}" srcOrd="0" destOrd="0" presId="urn:microsoft.com/office/officeart/2005/8/layout/orgChart1"/>
    <dgm:cxn modelId="{75823C6D-83D0-4E5F-9023-5AD3B25AA960}" type="presParOf" srcId="{289634C1-D6C6-440B-A67E-0DCB67B25A84}" destId="{7C19BFC3-5DE2-4115-9CE1-1145866A3EE0}" srcOrd="1" destOrd="0" presId="urn:microsoft.com/office/officeart/2005/8/layout/orgChart1"/>
    <dgm:cxn modelId="{1D050A2C-E4EE-4E1C-BFFA-07085A7108FB}" type="presParOf" srcId="{C3165530-2C89-42E6-95AE-5309DD8D4158}" destId="{F5944950-A839-47E8-8F71-FCFA640BF12F}" srcOrd="1" destOrd="0" presId="urn:microsoft.com/office/officeart/2005/8/layout/orgChart1"/>
    <dgm:cxn modelId="{5786BCE3-8335-43B0-BEEA-C0C5BD424DDA}" type="presParOf" srcId="{F5944950-A839-47E8-8F71-FCFA640BF12F}" destId="{142E6D9D-C4DB-4594-B595-75B40D16AEDB}" srcOrd="0" destOrd="0" presId="urn:microsoft.com/office/officeart/2005/8/layout/orgChart1"/>
    <dgm:cxn modelId="{DC072670-5C09-4E3C-9E58-6AABC70AF258}" type="presParOf" srcId="{F5944950-A839-47E8-8F71-FCFA640BF12F}" destId="{BA4652CB-B25F-4E7B-8858-656625417FB8}" srcOrd="1" destOrd="0" presId="urn:microsoft.com/office/officeart/2005/8/layout/orgChart1"/>
    <dgm:cxn modelId="{07A390D4-328E-4C9F-9527-B2E472596A64}" type="presParOf" srcId="{BA4652CB-B25F-4E7B-8858-656625417FB8}" destId="{8E97FDC6-C71E-4497-9CAA-291B07F0D21D}" srcOrd="0" destOrd="0" presId="urn:microsoft.com/office/officeart/2005/8/layout/orgChart1"/>
    <dgm:cxn modelId="{19D702C8-CAEC-473B-A2C9-5CDE3C738FB1}" type="presParOf" srcId="{8E97FDC6-C71E-4497-9CAA-291B07F0D21D}" destId="{968D13D5-5EE8-4C00-9B6C-0DEE72574441}" srcOrd="0" destOrd="0" presId="urn:microsoft.com/office/officeart/2005/8/layout/orgChart1"/>
    <dgm:cxn modelId="{3D914C61-CF06-458B-A00E-11179CE76771}" type="presParOf" srcId="{8E97FDC6-C71E-4497-9CAA-291B07F0D21D}" destId="{984B95BE-B6E7-4592-B09D-16B0ED9FEBE8}" srcOrd="1" destOrd="0" presId="urn:microsoft.com/office/officeart/2005/8/layout/orgChart1"/>
    <dgm:cxn modelId="{D5C9AE9C-019B-423A-B080-33561EEA93F0}" type="presParOf" srcId="{BA4652CB-B25F-4E7B-8858-656625417FB8}" destId="{0DADEE68-D16F-4777-9BA1-7BC5A7CE3FA9}" srcOrd="1" destOrd="0" presId="urn:microsoft.com/office/officeart/2005/8/layout/orgChart1"/>
    <dgm:cxn modelId="{B7BCCB3D-2634-4699-9DD5-5C649AA29255}" type="presParOf" srcId="{BA4652CB-B25F-4E7B-8858-656625417FB8}" destId="{FDA8BEEA-C0CD-475D-AE95-5C92E8EDCE0F}" srcOrd="2" destOrd="0" presId="urn:microsoft.com/office/officeart/2005/8/layout/orgChart1"/>
    <dgm:cxn modelId="{886E8A1F-6619-4FC2-9E41-E50B5F39CC33}" type="presParOf" srcId="{F5944950-A839-47E8-8F71-FCFA640BF12F}" destId="{74FCC499-AFDE-43B0-A40C-29CE1C00F596}" srcOrd="2" destOrd="0" presId="urn:microsoft.com/office/officeart/2005/8/layout/orgChart1"/>
    <dgm:cxn modelId="{29F30696-6155-445D-86AA-8302D6C0AB23}" type="presParOf" srcId="{F5944950-A839-47E8-8F71-FCFA640BF12F}" destId="{3F47260D-A4AE-4992-BA6B-ED0379262D77}" srcOrd="3" destOrd="0" presId="urn:microsoft.com/office/officeart/2005/8/layout/orgChart1"/>
    <dgm:cxn modelId="{8CF6C062-750E-470A-9DF9-FDDB40622E92}" type="presParOf" srcId="{3F47260D-A4AE-4992-BA6B-ED0379262D77}" destId="{555B48E6-5950-47C5-9D2F-B8E7FB745D01}" srcOrd="0" destOrd="0" presId="urn:microsoft.com/office/officeart/2005/8/layout/orgChart1"/>
    <dgm:cxn modelId="{0F7D11C0-02C2-47C5-A432-DE9730397E5B}" type="presParOf" srcId="{555B48E6-5950-47C5-9D2F-B8E7FB745D01}" destId="{8E4340C8-9513-43B6-9D83-7EC4F05AE5A0}" srcOrd="0" destOrd="0" presId="urn:microsoft.com/office/officeart/2005/8/layout/orgChart1"/>
    <dgm:cxn modelId="{13CCCE23-2021-456E-8BF8-9222428B6379}" type="presParOf" srcId="{555B48E6-5950-47C5-9D2F-B8E7FB745D01}" destId="{A870C472-05D8-489E-9171-BA5502654AFB}" srcOrd="1" destOrd="0" presId="urn:microsoft.com/office/officeart/2005/8/layout/orgChart1"/>
    <dgm:cxn modelId="{2E779231-83DE-42FC-9217-0F36E02A0C79}" type="presParOf" srcId="{3F47260D-A4AE-4992-BA6B-ED0379262D77}" destId="{DCD0CCB5-7F46-440A-A879-C1E23CFC8DC2}" srcOrd="1" destOrd="0" presId="urn:microsoft.com/office/officeart/2005/8/layout/orgChart1"/>
    <dgm:cxn modelId="{0611C5B6-0036-4757-8FAA-7AD46082467B}" type="presParOf" srcId="{3F47260D-A4AE-4992-BA6B-ED0379262D77}" destId="{4434EF87-8070-4125-BBA6-83BA22A8BD84}" srcOrd="2" destOrd="0" presId="urn:microsoft.com/office/officeart/2005/8/layout/orgChart1"/>
    <dgm:cxn modelId="{7D1FF3B5-4DDE-48FE-BECF-3A88702E398E}" type="presParOf" srcId="{F5944950-A839-47E8-8F71-FCFA640BF12F}" destId="{328DC514-F1BB-4AB5-8907-6AE5E501D212}" srcOrd="4" destOrd="0" presId="urn:microsoft.com/office/officeart/2005/8/layout/orgChart1"/>
    <dgm:cxn modelId="{22D4C373-F152-46B3-B8F1-D83D062EFC4E}" type="presParOf" srcId="{F5944950-A839-47E8-8F71-FCFA640BF12F}" destId="{401F6C40-0D88-455E-8BCE-2F18964EBF24}" srcOrd="5" destOrd="0" presId="urn:microsoft.com/office/officeart/2005/8/layout/orgChart1"/>
    <dgm:cxn modelId="{53D5DF42-0F34-4BE6-AFA4-E87E59FDFDFA}" type="presParOf" srcId="{401F6C40-0D88-455E-8BCE-2F18964EBF24}" destId="{9979ED4A-B067-40A6-9A49-074DAC3CEBA2}" srcOrd="0" destOrd="0" presId="urn:microsoft.com/office/officeart/2005/8/layout/orgChart1"/>
    <dgm:cxn modelId="{D50DDDF2-73DF-4B82-88CB-0419B36EBCE1}" type="presParOf" srcId="{9979ED4A-B067-40A6-9A49-074DAC3CEBA2}" destId="{9D6D9A94-25A6-4941-93ED-F04DFFE0069C}" srcOrd="0" destOrd="0" presId="urn:microsoft.com/office/officeart/2005/8/layout/orgChart1"/>
    <dgm:cxn modelId="{2210A269-A0C6-4844-8F14-920548490C2B}" type="presParOf" srcId="{9979ED4A-B067-40A6-9A49-074DAC3CEBA2}" destId="{688BD734-236B-47C4-8951-8603F0F021B7}" srcOrd="1" destOrd="0" presId="urn:microsoft.com/office/officeart/2005/8/layout/orgChart1"/>
    <dgm:cxn modelId="{9A23AB89-4121-4F17-A4AD-E68575D3B7F9}" type="presParOf" srcId="{401F6C40-0D88-455E-8BCE-2F18964EBF24}" destId="{D2AB8B4B-DA85-4649-A39D-354D4C78A4B4}" srcOrd="1" destOrd="0" presId="urn:microsoft.com/office/officeart/2005/8/layout/orgChart1"/>
    <dgm:cxn modelId="{B91A7AC2-3A6E-4ACE-A407-3B5D787851E5}" type="presParOf" srcId="{401F6C40-0D88-455E-8BCE-2F18964EBF24}" destId="{5E715AF4-00B6-456F-9C42-2935EA82178B}" srcOrd="2" destOrd="0" presId="urn:microsoft.com/office/officeart/2005/8/layout/orgChart1"/>
    <dgm:cxn modelId="{948B57C2-C607-4103-A090-D87AB39F1C9A}" type="presParOf" srcId="{F5944950-A839-47E8-8F71-FCFA640BF12F}" destId="{68CC11E9-00DF-4F6F-AD6A-38257E53D9D6}" srcOrd="6" destOrd="0" presId="urn:microsoft.com/office/officeart/2005/8/layout/orgChart1"/>
    <dgm:cxn modelId="{2A3686AE-CF83-4543-A7B2-3B7805821500}" type="presParOf" srcId="{F5944950-A839-47E8-8F71-FCFA640BF12F}" destId="{32932B6D-22FD-40CB-8E93-50C3C680BD0B}" srcOrd="7" destOrd="0" presId="urn:microsoft.com/office/officeart/2005/8/layout/orgChart1"/>
    <dgm:cxn modelId="{EED7DFCE-92DC-40DE-85C0-973B2AC34613}" type="presParOf" srcId="{32932B6D-22FD-40CB-8E93-50C3C680BD0B}" destId="{3B72C1DB-D65E-4419-BC8A-1992B58F6DEA}" srcOrd="0" destOrd="0" presId="urn:microsoft.com/office/officeart/2005/8/layout/orgChart1"/>
    <dgm:cxn modelId="{3A4ECBF7-9205-4CE2-802D-AF661975CA0D}" type="presParOf" srcId="{3B72C1DB-D65E-4419-BC8A-1992B58F6DEA}" destId="{707DACD7-CD4D-4CC8-8B95-4C7377404FA9}" srcOrd="0" destOrd="0" presId="urn:microsoft.com/office/officeart/2005/8/layout/orgChart1"/>
    <dgm:cxn modelId="{4CCE8AFF-BAC1-4E95-97DD-4C204B0C7609}" type="presParOf" srcId="{3B72C1DB-D65E-4419-BC8A-1992B58F6DEA}" destId="{C2283A3D-5CAE-4010-8127-799E71BEDE17}" srcOrd="1" destOrd="0" presId="urn:microsoft.com/office/officeart/2005/8/layout/orgChart1"/>
    <dgm:cxn modelId="{B7662087-5E93-431E-BA0D-25DF9F669B96}" type="presParOf" srcId="{32932B6D-22FD-40CB-8E93-50C3C680BD0B}" destId="{07E71293-4C8D-4167-8A54-99E5153F64F0}" srcOrd="1" destOrd="0" presId="urn:microsoft.com/office/officeart/2005/8/layout/orgChart1"/>
    <dgm:cxn modelId="{CF4AB3FE-F2BB-4BE5-8EF0-8B04879B3364}" type="presParOf" srcId="{32932B6D-22FD-40CB-8E93-50C3C680BD0B}" destId="{18D3A6A0-CF42-409B-813D-9EA31B39996A}" srcOrd="2" destOrd="0" presId="urn:microsoft.com/office/officeart/2005/8/layout/orgChart1"/>
    <dgm:cxn modelId="{1FF93BDF-4CC3-4B98-A1B5-3F4CB81DDC3E}" type="presParOf" srcId="{F5944950-A839-47E8-8F71-FCFA640BF12F}" destId="{194DBF41-BC94-4A14-8238-F074D5FC79C1}" srcOrd="8" destOrd="0" presId="urn:microsoft.com/office/officeart/2005/8/layout/orgChart1"/>
    <dgm:cxn modelId="{84176CA5-799E-4BE3-BA1E-BCB81BE7230F}" type="presParOf" srcId="{F5944950-A839-47E8-8F71-FCFA640BF12F}" destId="{5BE025D8-98D8-4693-9BC8-73674C47B4D6}" srcOrd="9" destOrd="0" presId="urn:microsoft.com/office/officeart/2005/8/layout/orgChart1"/>
    <dgm:cxn modelId="{B6573118-6B36-4FCC-A657-9E0A1C40C149}" type="presParOf" srcId="{5BE025D8-98D8-4693-9BC8-73674C47B4D6}" destId="{CB2BB9E6-3EFD-48AD-BA87-B89D1A4EC742}" srcOrd="0" destOrd="0" presId="urn:microsoft.com/office/officeart/2005/8/layout/orgChart1"/>
    <dgm:cxn modelId="{EBAB4B1E-41E8-4C81-97B5-4E836F59585C}" type="presParOf" srcId="{CB2BB9E6-3EFD-48AD-BA87-B89D1A4EC742}" destId="{83D84F8D-0F55-403A-AE19-ADFFDACAF6C4}" srcOrd="0" destOrd="0" presId="urn:microsoft.com/office/officeart/2005/8/layout/orgChart1"/>
    <dgm:cxn modelId="{C0156AEA-0640-4B8F-A375-0AE8BE0B4152}" type="presParOf" srcId="{CB2BB9E6-3EFD-48AD-BA87-B89D1A4EC742}" destId="{A6BC064A-60E6-40B4-B559-3C6A71CE04E1}" srcOrd="1" destOrd="0" presId="urn:microsoft.com/office/officeart/2005/8/layout/orgChart1"/>
    <dgm:cxn modelId="{2B9DD0FF-8BD7-4053-8CCD-C20CD2E22A53}" type="presParOf" srcId="{5BE025D8-98D8-4693-9BC8-73674C47B4D6}" destId="{4D6F905B-1EC6-44DB-9116-4D8846818DD4}" srcOrd="1" destOrd="0" presId="urn:microsoft.com/office/officeart/2005/8/layout/orgChart1"/>
    <dgm:cxn modelId="{99F5C627-DD7B-49D5-8BB7-667A34848F39}" type="presParOf" srcId="{5BE025D8-98D8-4693-9BC8-73674C47B4D6}" destId="{2C8A242D-60BF-4297-BF17-D561EFAECC37}" srcOrd="2" destOrd="0" presId="urn:microsoft.com/office/officeart/2005/8/layout/orgChart1"/>
    <dgm:cxn modelId="{662AE30F-60EB-4C87-953E-E9C385D82964}" type="presParOf" srcId="{C3165530-2C89-42E6-95AE-5309DD8D4158}" destId="{FE7A35AD-7429-4CC1-97E2-4B531B00619E}" srcOrd="2" destOrd="0" presId="urn:microsoft.com/office/officeart/2005/8/layout/orgChart1"/>
    <dgm:cxn modelId="{6211D7DE-3802-4CF6-AE73-6CB08F4B78D1}" type="presParOf" srcId="{15369A37-AF7C-4948-8250-1E984B44D156}" destId="{787E2C31-7FFF-4490-938E-CCB24A162946}" srcOrd="4" destOrd="0" presId="urn:microsoft.com/office/officeart/2005/8/layout/orgChart1"/>
    <dgm:cxn modelId="{D9686E1F-82DD-4D9C-BF7E-BAAE053E3156}" type="presParOf" srcId="{15369A37-AF7C-4948-8250-1E984B44D156}" destId="{86C02BB3-8ACE-4441-BA2A-C1160FC6692C}" srcOrd="5" destOrd="0" presId="urn:microsoft.com/office/officeart/2005/8/layout/orgChart1"/>
    <dgm:cxn modelId="{C4C416E4-9823-4DBE-9E72-4670F4745C85}" type="presParOf" srcId="{86C02BB3-8ACE-4441-BA2A-C1160FC6692C}" destId="{7E2CEF99-6F7C-466A-94E6-64CC4023F575}" srcOrd="0" destOrd="0" presId="urn:microsoft.com/office/officeart/2005/8/layout/orgChart1"/>
    <dgm:cxn modelId="{FC7D6462-B539-4416-9335-66C78B41B6FD}" type="presParOf" srcId="{7E2CEF99-6F7C-466A-94E6-64CC4023F575}" destId="{402BDD27-FA73-42C5-8A75-F6675A62F80C}" srcOrd="0" destOrd="0" presId="urn:microsoft.com/office/officeart/2005/8/layout/orgChart1"/>
    <dgm:cxn modelId="{648792A8-A2D8-4708-B18D-80F603C2B581}" type="presParOf" srcId="{7E2CEF99-6F7C-466A-94E6-64CC4023F575}" destId="{A1357520-99F4-4DBB-9E8C-1EA2186968A7}" srcOrd="1" destOrd="0" presId="urn:microsoft.com/office/officeart/2005/8/layout/orgChart1"/>
    <dgm:cxn modelId="{295D1C75-4EA1-4D35-AE04-8B051680995B}" type="presParOf" srcId="{86C02BB3-8ACE-4441-BA2A-C1160FC6692C}" destId="{8F7A89CE-BA07-4AEF-8403-F7EE5BBA14EC}" srcOrd="1" destOrd="0" presId="urn:microsoft.com/office/officeart/2005/8/layout/orgChart1"/>
    <dgm:cxn modelId="{8B080F73-AAE6-4225-8497-DE8C17B2AB00}" type="presParOf" srcId="{8F7A89CE-BA07-4AEF-8403-F7EE5BBA14EC}" destId="{08479170-D16B-4829-A0DF-7F2143EA1535}" srcOrd="0" destOrd="0" presId="urn:microsoft.com/office/officeart/2005/8/layout/orgChart1"/>
    <dgm:cxn modelId="{8A4AB1D8-0C00-46B0-8ACA-6A7611616B9F}" type="presParOf" srcId="{8F7A89CE-BA07-4AEF-8403-F7EE5BBA14EC}" destId="{3BD66F77-FA73-46D8-B09C-DA51E4624E61}" srcOrd="1" destOrd="0" presId="urn:microsoft.com/office/officeart/2005/8/layout/orgChart1"/>
    <dgm:cxn modelId="{47505992-606B-4363-98FC-4084926A34E2}" type="presParOf" srcId="{3BD66F77-FA73-46D8-B09C-DA51E4624E61}" destId="{A1DB3C31-5A92-4478-96BD-BF158BBA6465}" srcOrd="0" destOrd="0" presId="urn:microsoft.com/office/officeart/2005/8/layout/orgChart1"/>
    <dgm:cxn modelId="{82D1540E-482C-4B2A-AD45-17C9D75371B8}" type="presParOf" srcId="{A1DB3C31-5A92-4478-96BD-BF158BBA6465}" destId="{240174D6-6947-4688-BEF6-D2CE924243CF}" srcOrd="0" destOrd="0" presId="urn:microsoft.com/office/officeart/2005/8/layout/orgChart1"/>
    <dgm:cxn modelId="{B2F153A5-CD19-443D-A121-72F0278573CC}" type="presParOf" srcId="{A1DB3C31-5A92-4478-96BD-BF158BBA6465}" destId="{A74E3341-74F6-439F-8E8D-B5FFAF04E7AE}" srcOrd="1" destOrd="0" presId="urn:microsoft.com/office/officeart/2005/8/layout/orgChart1"/>
    <dgm:cxn modelId="{B0030786-AF38-4F3A-9DE3-9EB1D8351494}" type="presParOf" srcId="{3BD66F77-FA73-46D8-B09C-DA51E4624E61}" destId="{576ED515-2A42-41BC-9155-88FB70C054B2}" srcOrd="1" destOrd="0" presId="urn:microsoft.com/office/officeart/2005/8/layout/orgChart1"/>
    <dgm:cxn modelId="{DA353C7A-D060-4154-942F-2EE121D77FF8}" type="presParOf" srcId="{3BD66F77-FA73-46D8-B09C-DA51E4624E61}" destId="{5396E44D-9832-4426-8493-18BC19C0BCB6}" srcOrd="2" destOrd="0" presId="urn:microsoft.com/office/officeart/2005/8/layout/orgChart1"/>
    <dgm:cxn modelId="{395C7D8B-1AEA-46B6-8228-72F69FB8F8A1}" type="presParOf" srcId="{8F7A89CE-BA07-4AEF-8403-F7EE5BBA14EC}" destId="{75B38DE0-FFF0-4FD4-AE6D-B56552E0C0FB}" srcOrd="2" destOrd="0" presId="urn:microsoft.com/office/officeart/2005/8/layout/orgChart1"/>
    <dgm:cxn modelId="{C1B1DE73-2BEB-4684-8F8E-816F1596C963}" type="presParOf" srcId="{8F7A89CE-BA07-4AEF-8403-F7EE5BBA14EC}" destId="{AB0EFC93-2789-4957-9242-AD6A18E70684}" srcOrd="3" destOrd="0" presId="urn:microsoft.com/office/officeart/2005/8/layout/orgChart1"/>
    <dgm:cxn modelId="{EBC3C7C7-0255-40A6-B706-ADA37678F1D5}" type="presParOf" srcId="{AB0EFC93-2789-4957-9242-AD6A18E70684}" destId="{97D65538-7FEF-4755-849F-777736DD6783}" srcOrd="0" destOrd="0" presId="urn:microsoft.com/office/officeart/2005/8/layout/orgChart1"/>
    <dgm:cxn modelId="{0B321E40-00E1-499B-B306-C0B55CC5362F}" type="presParOf" srcId="{97D65538-7FEF-4755-849F-777736DD6783}" destId="{BE705A48-0728-46E7-9741-73A9D38FD717}" srcOrd="0" destOrd="0" presId="urn:microsoft.com/office/officeart/2005/8/layout/orgChart1"/>
    <dgm:cxn modelId="{E2231AF2-B72C-44AD-BA63-3C610A17300A}" type="presParOf" srcId="{97D65538-7FEF-4755-849F-777736DD6783}" destId="{6EBDCD7F-F594-4DB1-B1AD-FA95B85BB1EB}" srcOrd="1" destOrd="0" presId="urn:microsoft.com/office/officeart/2005/8/layout/orgChart1"/>
    <dgm:cxn modelId="{C36FEFB2-C7E4-459D-9E0D-7CA6FFEACAED}" type="presParOf" srcId="{AB0EFC93-2789-4957-9242-AD6A18E70684}" destId="{785BED25-6FB8-4F95-9310-FE94296301BC}" srcOrd="1" destOrd="0" presId="urn:microsoft.com/office/officeart/2005/8/layout/orgChart1"/>
    <dgm:cxn modelId="{882AC1B9-BEF9-44E7-B2A9-D6837979F737}" type="presParOf" srcId="{AB0EFC93-2789-4957-9242-AD6A18E70684}" destId="{27B1A181-D201-4C3C-9B56-53A6EA1ADB5C}" srcOrd="2" destOrd="0" presId="urn:microsoft.com/office/officeart/2005/8/layout/orgChart1"/>
    <dgm:cxn modelId="{DF2D207A-FD8A-41EB-8C46-DC7D62C4E165}" type="presParOf" srcId="{8F7A89CE-BA07-4AEF-8403-F7EE5BBA14EC}" destId="{06A5DEAE-935D-4EFC-B9D8-184AF6AA0595}" srcOrd="4" destOrd="0" presId="urn:microsoft.com/office/officeart/2005/8/layout/orgChart1"/>
    <dgm:cxn modelId="{94FAFD9C-B97D-4B7A-9BBD-5E9C905F33F2}" type="presParOf" srcId="{8F7A89CE-BA07-4AEF-8403-F7EE5BBA14EC}" destId="{5C22B336-CDC5-486E-9575-D489B1C026A7}" srcOrd="5" destOrd="0" presId="urn:microsoft.com/office/officeart/2005/8/layout/orgChart1"/>
    <dgm:cxn modelId="{012E18FD-231B-455E-8D0A-0841218F88F9}" type="presParOf" srcId="{5C22B336-CDC5-486E-9575-D489B1C026A7}" destId="{E66B2743-E97B-4459-B39B-1C22E2EED776}" srcOrd="0" destOrd="0" presId="urn:microsoft.com/office/officeart/2005/8/layout/orgChart1"/>
    <dgm:cxn modelId="{F1322906-7234-423D-BF96-B61D349668FC}" type="presParOf" srcId="{E66B2743-E97B-4459-B39B-1C22E2EED776}" destId="{0DD1C4B5-2206-44AB-95D6-2D797E087CAF}" srcOrd="0" destOrd="0" presId="urn:microsoft.com/office/officeart/2005/8/layout/orgChart1"/>
    <dgm:cxn modelId="{D8674398-38AE-4E65-8855-004D52A05267}" type="presParOf" srcId="{E66B2743-E97B-4459-B39B-1C22E2EED776}" destId="{B18D2440-90B2-4629-B186-A3AA1BF68599}" srcOrd="1" destOrd="0" presId="urn:microsoft.com/office/officeart/2005/8/layout/orgChart1"/>
    <dgm:cxn modelId="{299280E4-7DBD-44DD-BAE7-99E67CE0746D}" type="presParOf" srcId="{5C22B336-CDC5-486E-9575-D489B1C026A7}" destId="{1ABBE892-026C-4979-BEF2-44F40C8AD9AF}" srcOrd="1" destOrd="0" presId="urn:microsoft.com/office/officeart/2005/8/layout/orgChart1"/>
    <dgm:cxn modelId="{7849011F-ACC2-4EFE-9825-33E151FB891D}" type="presParOf" srcId="{5C22B336-CDC5-486E-9575-D489B1C026A7}" destId="{DAA27359-7AED-4CA2-B46B-015C3D160EA1}" srcOrd="2" destOrd="0" presId="urn:microsoft.com/office/officeart/2005/8/layout/orgChart1"/>
    <dgm:cxn modelId="{C2F99E54-9E0E-4D53-8CF3-B00A221FF7C6}" type="presParOf" srcId="{8F7A89CE-BA07-4AEF-8403-F7EE5BBA14EC}" destId="{DC71F754-8ECE-44EE-8722-5D9C586BB320}" srcOrd="6" destOrd="0" presId="urn:microsoft.com/office/officeart/2005/8/layout/orgChart1"/>
    <dgm:cxn modelId="{079A1E37-8B8F-4AF3-9CE5-DBB647BE33F8}" type="presParOf" srcId="{8F7A89CE-BA07-4AEF-8403-F7EE5BBA14EC}" destId="{4E9FEAC1-86A1-4792-902D-326B81A934B8}" srcOrd="7" destOrd="0" presId="urn:microsoft.com/office/officeart/2005/8/layout/orgChart1"/>
    <dgm:cxn modelId="{EA14A6E0-E320-45C7-B93A-228BE4CBE7EB}" type="presParOf" srcId="{4E9FEAC1-86A1-4792-902D-326B81A934B8}" destId="{F77C5C7D-2725-469C-AFEE-959C348AFCB1}" srcOrd="0" destOrd="0" presId="urn:microsoft.com/office/officeart/2005/8/layout/orgChart1"/>
    <dgm:cxn modelId="{C4CFDB48-8BE5-4497-8BBB-16567BB7DE04}" type="presParOf" srcId="{F77C5C7D-2725-469C-AFEE-959C348AFCB1}" destId="{B251959B-6083-4BF7-8DA0-45CEDC64FE7D}" srcOrd="0" destOrd="0" presId="urn:microsoft.com/office/officeart/2005/8/layout/orgChart1"/>
    <dgm:cxn modelId="{F64F61F8-ECE0-4456-87DC-CADC307AD9BE}" type="presParOf" srcId="{F77C5C7D-2725-469C-AFEE-959C348AFCB1}" destId="{D0AEBE4A-0360-4EDD-82E1-F20FB7EB538B}" srcOrd="1" destOrd="0" presId="urn:microsoft.com/office/officeart/2005/8/layout/orgChart1"/>
    <dgm:cxn modelId="{71DC3410-9784-481F-9BD0-CF0D1FCD0ACD}" type="presParOf" srcId="{4E9FEAC1-86A1-4792-902D-326B81A934B8}" destId="{E53F2829-5502-40DD-8977-78363C174EEA}" srcOrd="1" destOrd="0" presId="urn:microsoft.com/office/officeart/2005/8/layout/orgChart1"/>
    <dgm:cxn modelId="{5861A6EC-718C-44F9-A3C7-0AFEEF76D94D}" type="presParOf" srcId="{4E9FEAC1-86A1-4792-902D-326B81A934B8}" destId="{5B302BBF-ACB8-41D3-BE1A-D25FCA2FF49C}" srcOrd="2" destOrd="0" presId="urn:microsoft.com/office/officeart/2005/8/layout/orgChart1"/>
    <dgm:cxn modelId="{37AE55C2-9A50-4B92-890E-C7878C5F15EA}" type="presParOf" srcId="{8F7A89CE-BA07-4AEF-8403-F7EE5BBA14EC}" destId="{6286D51D-D6CF-432A-9620-101DFB6EA3E3}" srcOrd="8" destOrd="0" presId="urn:microsoft.com/office/officeart/2005/8/layout/orgChart1"/>
    <dgm:cxn modelId="{A4F6A86E-551F-45C1-8606-81172C838042}" type="presParOf" srcId="{8F7A89CE-BA07-4AEF-8403-F7EE5BBA14EC}" destId="{604D60B3-179E-4139-A6C2-909E7B344329}" srcOrd="9" destOrd="0" presId="urn:microsoft.com/office/officeart/2005/8/layout/orgChart1"/>
    <dgm:cxn modelId="{D33559E0-E4E4-49ED-A800-086544419C49}" type="presParOf" srcId="{604D60B3-179E-4139-A6C2-909E7B344329}" destId="{EB1A110D-0EF3-4156-BFA5-C590550B426B}" srcOrd="0" destOrd="0" presId="urn:microsoft.com/office/officeart/2005/8/layout/orgChart1"/>
    <dgm:cxn modelId="{37117A1B-B095-4195-9E01-74F7FE5C4AB9}" type="presParOf" srcId="{EB1A110D-0EF3-4156-BFA5-C590550B426B}" destId="{6EF70760-E0EA-4D91-957E-BA32473BECA0}" srcOrd="0" destOrd="0" presId="urn:microsoft.com/office/officeart/2005/8/layout/orgChart1"/>
    <dgm:cxn modelId="{88B4808D-7847-446D-BEC8-2DA524A0B31A}" type="presParOf" srcId="{EB1A110D-0EF3-4156-BFA5-C590550B426B}" destId="{B00BC258-5858-4F76-95B5-AC347E8323F9}" srcOrd="1" destOrd="0" presId="urn:microsoft.com/office/officeart/2005/8/layout/orgChart1"/>
    <dgm:cxn modelId="{F87493B6-681B-4A92-A867-DC56A6A347F4}" type="presParOf" srcId="{604D60B3-179E-4139-A6C2-909E7B344329}" destId="{FC10ECE8-FD55-4060-B857-C598E311864A}" srcOrd="1" destOrd="0" presId="urn:microsoft.com/office/officeart/2005/8/layout/orgChart1"/>
    <dgm:cxn modelId="{C722D655-D663-42DE-900E-62865A58F887}" type="presParOf" srcId="{604D60B3-179E-4139-A6C2-909E7B344329}" destId="{76A04A92-F279-49B9-87D1-642A23AA8ADF}" srcOrd="2" destOrd="0" presId="urn:microsoft.com/office/officeart/2005/8/layout/orgChart1"/>
    <dgm:cxn modelId="{BB64A3B1-DC06-407B-A336-518CEEC3C6E4}" type="presParOf" srcId="{86C02BB3-8ACE-4441-BA2A-C1160FC6692C}" destId="{2A84C374-696A-40EA-9AFB-205E0E02222B}" srcOrd="2" destOrd="0" presId="urn:microsoft.com/office/officeart/2005/8/layout/orgChart1"/>
    <dgm:cxn modelId="{4C74129F-8B69-4D2E-A16D-CE4F674B3039}" type="presParOf" srcId="{15369A37-AF7C-4948-8250-1E984B44D156}" destId="{4E110D85-B3A7-4F6A-B5DC-CFE10C5A51B5}" srcOrd="6" destOrd="0" presId="urn:microsoft.com/office/officeart/2005/8/layout/orgChart1"/>
    <dgm:cxn modelId="{0622647A-804D-4115-B71E-4385E0AFEDC5}" type="presParOf" srcId="{15369A37-AF7C-4948-8250-1E984B44D156}" destId="{9D30B1A2-A58E-4E92-988C-119D12DE8A4B}" srcOrd="7" destOrd="0" presId="urn:microsoft.com/office/officeart/2005/8/layout/orgChart1"/>
    <dgm:cxn modelId="{F8391F1C-870D-40FC-8046-1898F3E7AD1E}" type="presParOf" srcId="{9D30B1A2-A58E-4E92-988C-119D12DE8A4B}" destId="{1F74BA38-0995-4C45-AA9E-E4F6FA5F4037}" srcOrd="0" destOrd="0" presId="urn:microsoft.com/office/officeart/2005/8/layout/orgChart1"/>
    <dgm:cxn modelId="{9054AA6D-B61B-4754-944E-A2DDAE866C7A}" type="presParOf" srcId="{1F74BA38-0995-4C45-AA9E-E4F6FA5F4037}" destId="{81901308-4CB7-4140-8E23-F2BBB57ED84B}" srcOrd="0" destOrd="0" presId="urn:microsoft.com/office/officeart/2005/8/layout/orgChart1"/>
    <dgm:cxn modelId="{23B3A814-5900-40D8-8320-F164BA129B11}" type="presParOf" srcId="{1F74BA38-0995-4C45-AA9E-E4F6FA5F4037}" destId="{B0C9FE99-31D9-41FA-B1C7-AED8F4B0B28F}" srcOrd="1" destOrd="0" presId="urn:microsoft.com/office/officeart/2005/8/layout/orgChart1"/>
    <dgm:cxn modelId="{3FD11342-7EB9-48A2-9864-AB8AD311E536}" type="presParOf" srcId="{9D30B1A2-A58E-4E92-988C-119D12DE8A4B}" destId="{1877373E-C6A0-48A2-A99F-46DEFB2E553F}" srcOrd="1" destOrd="0" presId="urn:microsoft.com/office/officeart/2005/8/layout/orgChart1"/>
    <dgm:cxn modelId="{5E4F8AE8-4490-41C2-9899-C7EB45D64E61}" type="presParOf" srcId="{1877373E-C6A0-48A2-A99F-46DEFB2E553F}" destId="{EBE21052-247F-4157-BC04-A1921F1F91F7}" srcOrd="0" destOrd="0" presId="urn:microsoft.com/office/officeart/2005/8/layout/orgChart1"/>
    <dgm:cxn modelId="{E1F99E38-4017-45F8-9F3F-2F4AC6742D66}" type="presParOf" srcId="{1877373E-C6A0-48A2-A99F-46DEFB2E553F}" destId="{69266B50-CC19-4E0B-811F-4847DB24399B}" srcOrd="1" destOrd="0" presId="urn:microsoft.com/office/officeart/2005/8/layout/orgChart1"/>
    <dgm:cxn modelId="{08B51301-BD29-47A2-9E59-6C24EDDE53DC}" type="presParOf" srcId="{69266B50-CC19-4E0B-811F-4847DB24399B}" destId="{AA5A9F0F-DD90-44AD-B75D-AF44DD5AF0E5}" srcOrd="0" destOrd="0" presId="urn:microsoft.com/office/officeart/2005/8/layout/orgChart1"/>
    <dgm:cxn modelId="{EEDB0973-4801-4385-B3B9-2B95B01EC5B9}" type="presParOf" srcId="{AA5A9F0F-DD90-44AD-B75D-AF44DD5AF0E5}" destId="{616AF35B-CF72-4092-8176-8EA04D6320EB}" srcOrd="0" destOrd="0" presId="urn:microsoft.com/office/officeart/2005/8/layout/orgChart1"/>
    <dgm:cxn modelId="{E06A54B9-8ED1-4011-BDA9-72EC0C54A8C8}" type="presParOf" srcId="{AA5A9F0F-DD90-44AD-B75D-AF44DD5AF0E5}" destId="{65BD64E0-51B2-43F8-9797-904F8769D0B7}" srcOrd="1" destOrd="0" presId="urn:microsoft.com/office/officeart/2005/8/layout/orgChart1"/>
    <dgm:cxn modelId="{B82AD136-6FC8-40AA-8B45-0FEF94492CAD}" type="presParOf" srcId="{69266B50-CC19-4E0B-811F-4847DB24399B}" destId="{72B16F0A-63A8-41B1-A1ED-1F4F53872940}" srcOrd="1" destOrd="0" presId="urn:microsoft.com/office/officeart/2005/8/layout/orgChart1"/>
    <dgm:cxn modelId="{910B9D7E-8841-487A-9E29-DF10C0AC04BB}" type="presParOf" srcId="{69266B50-CC19-4E0B-811F-4847DB24399B}" destId="{050F3F63-7CDE-412E-B18E-408E93FAC945}" srcOrd="2" destOrd="0" presId="urn:microsoft.com/office/officeart/2005/8/layout/orgChart1"/>
    <dgm:cxn modelId="{93D4B57C-C355-415F-BF34-B3AD66D8F63D}" type="presParOf" srcId="{1877373E-C6A0-48A2-A99F-46DEFB2E553F}" destId="{B78A2165-71BD-40F3-90A3-3D687FBBBC89}" srcOrd="2" destOrd="0" presId="urn:microsoft.com/office/officeart/2005/8/layout/orgChart1"/>
    <dgm:cxn modelId="{0087F1D8-4D7B-4FE1-A3BD-A4D49AB6F24D}" type="presParOf" srcId="{1877373E-C6A0-48A2-A99F-46DEFB2E553F}" destId="{426BD587-7A98-40CD-B445-3633502B42AB}" srcOrd="3" destOrd="0" presId="urn:microsoft.com/office/officeart/2005/8/layout/orgChart1"/>
    <dgm:cxn modelId="{A94D7C52-B309-480B-A175-18EC4789F493}" type="presParOf" srcId="{426BD587-7A98-40CD-B445-3633502B42AB}" destId="{0ABB0F83-7B29-4039-9FAC-0044C3698615}" srcOrd="0" destOrd="0" presId="urn:microsoft.com/office/officeart/2005/8/layout/orgChart1"/>
    <dgm:cxn modelId="{8966CD49-042D-4BB4-AA19-9308203AFF2E}" type="presParOf" srcId="{0ABB0F83-7B29-4039-9FAC-0044C3698615}" destId="{38F39E0B-E4E7-435C-B4D9-5D20A069F00B}" srcOrd="0" destOrd="0" presId="urn:microsoft.com/office/officeart/2005/8/layout/orgChart1"/>
    <dgm:cxn modelId="{A9FBB935-7120-471F-A39F-2D21E514CF4A}" type="presParOf" srcId="{0ABB0F83-7B29-4039-9FAC-0044C3698615}" destId="{D5AFBC37-3E33-4726-B9AB-CD0E9674F730}" srcOrd="1" destOrd="0" presId="urn:microsoft.com/office/officeart/2005/8/layout/orgChart1"/>
    <dgm:cxn modelId="{D2889378-3313-4418-86ED-CD68421D920C}" type="presParOf" srcId="{426BD587-7A98-40CD-B445-3633502B42AB}" destId="{85B5D1B8-48AA-4241-AFB3-5767FFEAE7B5}" srcOrd="1" destOrd="0" presId="urn:microsoft.com/office/officeart/2005/8/layout/orgChart1"/>
    <dgm:cxn modelId="{E26FD7F2-9C7D-41CA-B3FE-15EB0F563951}" type="presParOf" srcId="{426BD587-7A98-40CD-B445-3633502B42AB}" destId="{98E29E01-F334-4370-B4A6-EFD7C787139A}" srcOrd="2" destOrd="0" presId="urn:microsoft.com/office/officeart/2005/8/layout/orgChart1"/>
    <dgm:cxn modelId="{D72DBC9A-F517-4352-A70A-38A86C45AFE9}" type="presParOf" srcId="{1877373E-C6A0-48A2-A99F-46DEFB2E553F}" destId="{8760BB7F-37C6-4924-81CF-B07934C607F0}" srcOrd="4" destOrd="0" presId="urn:microsoft.com/office/officeart/2005/8/layout/orgChart1"/>
    <dgm:cxn modelId="{6DE0E4D3-2584-44DC-A949-1A8EF58C5FA7}" type="presParOf" srcId="{1877373E-C6A0-48A2-A99F-46DEFB2E553F}" destId="{8ECA5097-4A55-4CDB-A401-247779AEF572}" srcOrd="5" destOrd="0" presId="urn:microsoft.com/office/officeart/2005/8/layout/orgChart1"/>
    <dgm:cxn modelId="{C39660DB-9426-4790-84F9-61550703EC4C}" type="presParOf" srcId="{8ECA5097-4A55-4CDB-A401-247779AEF572}" destId="{A8AE6FAB-F8F9-47A6-AAD7-531402AAE567}" srcOrd="0" destOrd="0" presId="urn:microsoft.com/office/officeart/2005/8/layout/orgChart1"/>
    <dgm:cxn modelId="{01008ACC-2396-4283-87F7-A4AC92167441}" type="presParOf" srcId="{A8AE6FAB-F8F9-47A6-AAD7-531402AAE567}" destId="{3FD286D1-AAD0-41A4-986F-78230120F5B8}" srcOrd="0" destOrd="0" presId="urn:microsoft.com/office/officeart/2005/8/layout/orgChart1"/>
    <dgm:cxn modelId="{37BDE2FF-87B9-4584-8D2F-D187C3EECF38}" type="presParOf" srcId="{A8AE6FAB-F8F9-47A6-AAD7-531402AAE567}" destId="{A977EEEC-EDB5-42BE-ADF2-0405106E6E88}" srcOrd="1" destOrd="0" presId="urn:microsoft.com/office/officeart/2005/8/layout/orgChart1"/>
    <dgm:cxn modelId="{140CFED6-9D1F-4C80-8641-73892B7E5496}" type="presParOf" srcId="{8ECA5097-4A55-4CDB-A401-247779AEF572}" destId="{54B74C22-1C08-477A-B4A2-329E04A00F7D}" srcOrd="1" destOrd="0" presId="urn:microsoft.com/office/officeart/2005/8/layout/orgChart1"/>
    <dgm:cxn modelId="{30B84EA6-2FD7-43A5-9C4A-C064C20A2171}" type="presParOf" srcId="{8ECA5097-4A55-4CDB-A401-247779AEF572}" destId="{89D3CC6F-CDF7-4B96-8BF7-C28087BF037C}" srcOrd="2" destOrd="0" presId="urn:microsoft.com/office/officeart/2005/8/layout/orgChart1"/>
    <dgm:cxn modelId="{8149D941-08A0-4FEC-8E52-A57D1E04162C}" type="presParOf" srcId="{1877373E-C6A0-48A2-A99F-46DEFB2E553F}" destId="{CBF6BB17-9622-474F-965D-FF21B02D9DE0}" srcOrd="6" destOrd="0" presId="urn:microsoft.com/office/officeart/2005/8/layout/orgChart1"/>
    <dgm:cxn modelId="{13EBBF51-1386-449A-9CCF-74BF52B75F1E}" type="presParOf" srcId="{1877373E-C6A0-48A2-A99F-46DEFB2E553F}" destId="{9E124EC1-33F1-48A7-9DA3-BB0C67644999}" srcOrd="7" destOrd="0" presId="urn:microsoft.com/office/officeart/2005/8/layout/orgChart1"/>
    <dgm:cxn modelId="{E5B3EC9D-FCDA-444C-B313-B2C097FC01AE}" type="presParOf" srcId="{9E124EC1-33F1-48A7-9DA3-BB0C67644999}" destId="{938472E4-87B2-4E9A-9DA5-9C9B41CFB3FB}" srcOrd="0" destOrd="0" presId="urn:microsoft.com/office/officeart/2005/8/layout/orgChart1"/>
    <dgm:cxn modelId="{4679D6B1-7390-4BAC-896E-591880C32517}" type="presParOf" srcId="{938472E4-87B2-4E9A-9DA5-9C9B41CFB3FB}" destId="{F8F28FD8-FDD7-46B9-9FA9-4D0CFB67E02F}" srcOrd="0" destOrd="0" presId="urn:microsoft.com/office/officeart/2005/8/layout/orgChart1"/>
    <dgm:cxn modelId="{C5F2F6E6-DAB5-4F5E-B41A-4A3C7ADED3CE}" type="presParOf" srcId="{938472E4-87B2-4E9A-9DA5-9C9B41CFB3FB}" destId="{F1F5F4A0-5DDB-4032-A316-3E1059E7E866}" srcOrd="1" destOrd="0" presId="urn:microsoft.com/office/officeart/2005/8/layout/orgChart1"/>
    <dgm:cxn modelId="{69A01412-0737-4AEC-A867-D7C9A968C64E}" type="presParOf" srcId="{9E124EC1-33F1-48A7-9DA3-BB0C67644999}" destId="{04B3815A-BDDC-4C94-9645-0A96CA6927D9}" srcOrd="1" destOrd="0" presId="urn:microsoft.com/office/officeart/2005/8/layout/orgChart1"/>
    <dgm:cxn modelId="{D98C3920-C874-4D5D-949C-92751A109DC6}" type="presParOf" srcId="{9E124EC1-33F1-48A7-9DA3-BB0C67644999}" destId="{4B048995-FEAB-400D-A621-4359D0CE4037}" srcOrd="2" destOrd="0" presId="urn:microsoft.com/office/officeart/2005/8/layout/orgChart1"/>
    <dgm:cxn modelId="{462D3CFB-8261-4AA7-A77C-71D88DAD0356}" type="presParOf" srcId="{9D30B1A2-A58E-4E92-988C-119D12DE8A4B}" destId="{6D3D1C9B-620E-4AAE-AC81-3EB70EDE62FB}" srcOrd="2" destOrd="0" presId="urn:microsoft.com/office/officeart/2005/8/layout/orgChart1"/>
    <dgm:cxn modelId="{12673B09-87B8-47D1-B7F5-83B805B0A107}" type="presParOf" srcId="{15369A37-AF7C-4948-8250-1E984B44D156}" destId="{BCD7634A-3390-420B-BD63-219DA44440BA}" srcOrd="8" destOrd="0" presId="urn:microsoft.com/office/officeart/2005/8/layout/orgChart1"/>
    <dgm:cxn modelId="{0DEB1EDA-DBAE-494D-88E3-9C5E5CD7C392}" type="presParOf" srcId="{15369A37-AF7C-4948-8250-1E984B44D156}" destId="{05CF8251-8D6D-46F0-9625-A6990CF5B981}" srcOrd="9" destOrd="0" presId="urn:microsoft.com/office/officeart/2005/8/layout/orgChart1"/>
    <dgm:cxn modelId="{B3ED596C-34EC-42D0-B6FD-4CFA4F2BB9C1}" type="presParOf" srcId="{05CF8251-8D6D-46F0-9625-A6990CF5B981}" destId="{35DD97E2-FB60-46AB-9CC0-27DF27D8DE41}" srcOrd="0" destOrd="0" presId="urn:microsoft.com/office/officeart/2005/8/layout/orgChart1"/>
    <dgm:cxn modelId="{3DA50A64-DCE3-4170-9411-5814A0479A44}" type="presParOf" srcId="{35DD97E2-FB60-46AB-9CC0-27DF27D8DE41}" destId="{1ECC90D3-DDE2-4B41-8D2D-888D99CB29FA}" srcOrd="0" destOrd="0" presId="urn:microsoft.com/office/officeart/2005/8/layout/orgChart1"/>
    <dgm:cxn modelId="{78804D0C-1357-4A2E-B7A0-DB60A6E34277}" type="presParOf" srcId="{35DD97E2-FB60-46AB-9CC0-27DF27D8DE41}" destId="{88F3F067-0BFB-4BDD-B046-575B3124DE1F}" srcOrd="1" destOrd="0" presId="urn:microsoft.com/office/officeart/2005/8/layout/orgChart1"/>
    <dgm:cxn modelId="{615B7C4A-45A6-4E6D-9734-2F763DFA0514}" type="presParOf" srcId="{05CF8251-8D6D-46F0-9625-A6990CF5B981}" destId="{B23590C2-1182-4E02-81A5-C35CDF3C8920}" srcOrd="1" destOrd="0" presId="urn:microsoft.com/office/officeart/2005/8/layout/orgChart1"/>
    <dgm:cxn modelId="{79DD0121-ECE9-4B00-BA72-87A089272EA1}" type="presParOf" srcId="{B23590C2-1182-4E02-81A5-C35CDF3C8920}" destId="{C32B4C38-D77E-4AAC-A011-7BD74516FB4F}" srcOrd="0" destOrd="0" presId="urn:microsoft.com/office/officeart/2005/8/layout/orgChart1"/>
    <dgm:cxn modelId="{74786017-49F7-4B84-8E96-F00F6EF9A15A}" type="presParOf" srcId="{B23590C2-1182-4E02-81A5-C35CDF3C8920}" destId="{F9AF825A-E2B9-425A-9D3D-254357C87A30}" srcOrd="1" destOrd="0" presId="urn:microsoft.com/office/officeart/2005/8/layout/orgChart1"/>
    <dgm:cxn modelId="{FBC14EF1-421C-4AFE-8D65-703397619DE7}" type="presParOf" srcId="{F9AF825A-E2B9-425A-9D3D-254357C87A30}" destId="{51744D95-770F-470D-BF8B-47E71DEF026D}" srcOrd="0" destOrd="0" presId="urn:microsoft.com/office/officeart/2005/8/layout/orgChart1"/>
    <dgm:cxn modelId="{1589B8C9-185F-4281-BB4C-B37469185F46}" type="presParOf" srcId="{51744D95-770F-470D-BF8B-47E71DEF026D}" destId="{9476DC1D-A8E0-46DA-8E70-3F0C5ECB03DE}" srcOrd="0" destOrd="0" presId="urn:microsoft.com/office/officeart/2005/8/layout/orgChart1"/>
    <dgm:cxn modelId="{47C90214-0A5E-46D8-9BE9-BAC460E49534}" type="presParOf" srcId="{51744D95-770F-470D-BF8B-47E71DEF026D}" destId="{4E8722EE-F07B-414D-97C4-214EFEA270A0}" srcOrd="1" destOrd="0" presId="urn:microsoft.com/office/officeart/2005/8/layout/orgChart1"/>
    <dgm:cxn modelId="{48C52F85-CB3F-4D5B-AAF8-1C690420E30C}" type="presParOf" srcId="{F9AF825A-E2B9-425A-9D3D-254357C87A30}" destId="{C4AA2224-7028-4F69-A561-1DC0DDA45D64}" srcOrd="1" destOrd="0" presId="urn:microsoft.com/office/officeart/2005/8/layout/orgChart1"/>
    <dgm:cxn modelId="{B9A7772B-1640-4B7C-9CFC-0C1D1C332897}" type="presParOf" srcId="{F9AF825A-E2B9-425A-9D3D-254357C87A30}" destId="{818130A3-8761-47A1-971D-475D19EF258C}" srcOrd="2" destOrd="0" presId="urn:microsoft.com/office/officeart/2005/8/layout/orgChart1"/>
    <dgm:cxn modelId="{0ABB8D23-95A2-45DF-9EEA-50F618C1F177}" type="presParOf" srcId="{B23590C2-1182-4E02-81A5-C35CDF3C8920}" destId="{FD846CD4-149F-43AC-8BE3-5F9FAFE26CF8}" srcOrd="2" destOrd="0" presId="urn:microsoft.com/office/officeart/2005/8/layout/orgChart1"/>
    <dgm:cxn modelId="{65FFB7F3-8E07-4D9D-8B0B-756C77EE0779}" type="presParOf" srcId="{B23590C2-1182-4E02-81A5-C35CDF3C8920}" destId="{8DF00393-036E-4392-94FC-0752330791DB}" srcOrd="3" destOrd="0" presId="urn:microsoft.com/office/officeart/2005/8/layout/orgChart1"/>
    <dgm:cxn modelId="{F3CC9270-EB67-4CE5-9395-AE6815CFCC1D}" type="presParOf" srcId="{8DF00393-036E-4392-94FC-0752330791DB}" destId="{6431D892-84CC-485C-B596-3E5BCD8B0B62}" srcOrd="0" destOrd="0" presId="urn:microsoft.com/office/officeart/2005/8/layout/orgChart1"/>
    <dgm:cxn modelId="{29B312F3-2CA5-4815-A047-67F032E947D9}" type="presParOf" srcId="{6431D892-84CC-485C-B596-3E5BCD8B0B62}" destId="{587469D8-A0D4-4669-80FD-AC7C768FAEAB}" srcOrd="0" destOrd="0" presId="urn:microsoft.com/office/officeart/2005/8/layout/orgChart1"/>
    <dgm:cxn modelId="{35E2217C-129E-467B-8EAD-4AA18F6C4F15}" type="presParOf" srcId="{6431D892-84CC-485C-B596-3E5BCD8B0B62}" destId="{07043E49-68C8-4C0A-854D-114A43016C3C}" srcOrd="1" destOrd="0" presId="urn:microsoft.com/office/officeart/2005/8/layout/orgChart1"/>
    <dgm:cxn modelId="{C6E13A23-7DF8-4A0C-8C7A-21336A3BF6BD}" type="presParOf" srcId="{8DF00393-036E-4392-94FC-0752330791DB}" destId="{3B8D7E64-7AC1-4913-A107-D59BC42DE13C}" srcOrd="1" destOrd="0" presId="urn:microsoft.com/office/officeart/2005/8/layout/orgChart1"/>
    <dgm:cxn modelId="{A41433F6-0CF8-44A3-80F1-2094C47B53FF}" type="presParOf" srcId="{8DF00393-036E-4392-94FC-0752330791DB}" destId="{2B238F8B-CE6A-4AA7-93C4-54D6044886CC}" srcOrd="2" destOrd="0" presId="urn:microsoft.com/office/officeart/2005/8/layout/orgChart1"/>
    <dgm:cxn modelId="{69F3CD3C-DE28-4F16-9380-75CDDD70CCC8}" type="presParOf" srcId="{B23590C2-1182-4E02-81A5-C35CDF3C8920}" destId="{CDF8F6BD-2AC5-4215-8F33-F10547089DE6}" srcOrd="4" destOrd="0" presId="urn:microsoft.com/office/officeart/2005/8/layout/orgChart1"/>
    <dgm:cxn modelId="{F25F89E2-D8FA-4BF0-B4CB-65C061C6CB44}" type="presParOf" srcId="{B23590C2-1182-4E02-81A5-C35CDF3C8920}" destId="{E74306FC-5839-4AAE-A62D-4A8539C2C500}" srcOrd="5" destOrd="0" presId="urn:microsoft.com/office/officeart/2005/8/layout/orgChart1"/>
    <dgm:cxn modelId="{E8947855-85BB-4269-B099-7BFF051DB416}" type="presParOf" srcId="{E74306FC-5839-4AAE-A62D-4A8539C2C500}" destId="{DE6D5965-2EB4-4F32-8A3B-A7EC01DF1287}" srcOrd="0" destOrd="0" presId="urn:microsoft.com/office/officeart/2005/8/layout/orgChart1"/>
    <dgm:cxn modelId="{1FDB02A1-F1DC-4A50-BCCD-71507F36E666}" type="presParOf" srcId="{DE6D5965-2EB4-4F32-8A3B-A7EC01DF1287}" destId="{571D1137-0860-44C9-A022-C7AA13CBAA25}" srcOrd="0" destOrd="0" presId="urn:microsoft.com/office/officeart/2005/8/layout/orgChart1"/>
    <dgm:cxn modelId="{6415771A-D910-44E6-A2FB-9AC814E88600}" type="presParOf" srcId="{DE6D5965-2EB4-4F32-8A3B-A7EC01DF1287}" destId="{E45DACD5-3247-4358-B575-6E27EE733030}" srcOrd="1" destOrd="0" presId="urn:microsoft.com/office/officeart/2005/8/layout/orgChart1"/>
    <dgm:cxn modelId="{97060067-1951-49F4-875E-C84772183BFC}" type="presParOf" srcId="{E74306FC-5839-4AAE-A62D-4A8539C2C500}" destId="{FD7B4759-C287-4381-863F-B76736D7448D}" srcOrd="1" destOrd="0" presId="urn:microsoft.com/office/officeart/2005/8/layout/orgChart1"/>
    <dgm:cxn modelId="{D056C219-2EA8-4CB9-BB30-172AE8E7B03B}" type="presParOf" srcId="{E74306FC-5839-4AAE-A62D-4A8539C2C500}" destId="{A9C23355-1F23-479C-BBED-6D150786ABE2}" srcOrd="2" destOrd="0" presId="urn:microsoft.com/office/officeart/2005/8/layout/orgChart1"/>
    <dgm:cxn modelId="{B1333990-1EF4-4F43-9257-F167206D825E}" type="presParOf" srcId="{B23590C2-1182-4E02-81A5-C35CDF3C8920}" destId="{BD4BA91C-E7D4-446E-A2A8-4197421E5E10}" srcOrd="6" destOrd="0" presId="urn:microsoft.com/office/officeart/2005/8/layout/orgChart1"/>
    <dgm:cxn modelId="{E9D3FC9F-6A52-4796-BCB1-F851CAA2E8C1}" type="presParOf" srcId="{B23590C2-1182-4E02-81A5-C35CDF3C8920}" destId="{15B42B78-28FD-4077-A9A5-65E99FA942B8}" srcOrd="7" destOrd="0" presId="urn:microsoft.com/office/officeart/2005/8/layout/orgChart1"/>
    <dgm:cxn modelId="{12C91210-84F7-41C2-9409-262D1556C3AB}" type="presParOf" srcId="{15B42B78-28FD-4077-A9A5-65E99FA942B8}" destId="{945BC5D4-3094-45E3-BA27-F56012243C59}" srcOrd="0" destOrd="0" presId="urn:microsoft.com/office/officeart/2005/8/layout/orgChart1"/>
    <dgm:cxn modelId="{F64B584D-2142-4175-8895-29D5F06B7F5D}" type="presParOf" srcId="{945BC5D4-3094-45E3-BA27-F56012243C59}" destId="{E7E234C4-0107-4FAD-B4E3-91999A82FF27}" srcOrd="0" destOrd="0" presId="urn:microsoft.com/office/officeart/2005/8/layout/orgChart1"/>
    <dgm:cxn modelId="{77D578BF-60F8-420E-9F10-C3A2C1331DF0}" type="presParOf" srcId="{945BC5D4-3094-45E3-BA27-F56012243C59}" destId="{DFE2F979-E3F8-4406-9975-34E063D14ACF}" srcOrd="1" destOrd="0" presId="urn:microsoft.com/office/officeart/2005/8/layout/orgChart1"/>
    <dgm:cxn modelId="{57286ECC-2C15-4889-8679-4C71489121CF}" type="presParOf" srcId="{15B42B78-28FD-4077-A9A5-65E99FA942B8}" destId="{0D7CAF6A-6741-45EF-9E53-44C359772EDC}" srcOrd="1" destOrd="0" presId="urn:microsoft.com/office/officeart/2005/8/layout/orgChart1"/>
    <dgm:cxn modelId="{93B24F79-8F46-405A-8217-83F22D17A370}" type="presParOf" srcId="{15B42B78-28FD-4077-A9A5-65E99FA942B8}" destId="{1B23B458-2F56-4862-B4DC-6B2A240803A4}" srcOrd="2" destOrd="0" presId="urn:microsoft.com/office/officeart/2005/8/layout/orgChart1"/>
    <dgm:cxn modelId="{E822CF52-3F00-42A6-AFA9-2AEFFE194F2F}" type="presParOf" srcId="{05CF8251-8D6D-46F0-9625-A6990CF5B981}" destId="{50CD44CC-6E9B-4A33-8161-605E54FC8AD8}" srcOrd="2" destOrd="0" presId="urn:microsoft.com/office/officeart/2005/8/layout/orgChart1"/>
    <dgm:cxn modelId="{870D1552-57FE-4AE1-B9A5-0D905D522987}" type="presParOf" srcId="{15369A37-AF7C-4948-8250-1E984B44D156}" destId="{31CA69C5-4C46-4678-81D0-A905BDEFBC2E}" srcOrd="10" destOrd="0" presId="urn:microsoft.com/office/officeart/2005/8/layout/orgChart1"/>
    <dgm:cxn modelId="{9C52FD8B-3915-4252-B1CC-C5CCF1359AB7}" type="presParOf" srcId="{15369A37-AF7C-4948-8250-1E984B44D156}" destId="{C98B762A-7966-4E7C-B732-DD471EF9ECAC}" srcOrd="11" destOrd="0" presId="urn:microsoft.com/office/officeart/2005/8/layout/orgChart1"/>
    <dgm:cxn modelId="{A50EDF05-0404-4D8B-85FC-F96762BD39EB}" type="presParOf" srcId="{C98B762A-7966-4E7C-B732-DD471EF9ECAC}" destId="{76D1994E-9A94-4674-B97A-8679D79B674B}" srcOrd="0" destOrd="0" presId="urn:microsoft.com/office/officeart/2005/8/layout/orgChart1"/>
    <dgm:cxn modelId="{BA04E56F-233A-48E3-89FB-8ED6AD5DA333}" type="presParOf" srcId="{76D1994E-9A94-4674-B97A-8679D79B674B}" destId="{43F99C70-9787-4990-A4E1-7A93DD0B2FB5}" srcOrd="0" destOrd="0" presId="urn:microsoft.com/office/officeart/2005/8/layout/orgChart1"/>
    <dgm:cxn modelId="{4C70148E-B8EE-43C3-A694-5783AA8494D9}" type="presParOf" srcId="{76D1994E-9A94-4674-B97A-8679D79B674B}" destId="{6E6C4CA3-DD09-4484-A6D6-6A0441D4D37A}" srcOrd="1" destOrd="0" presId="urn:microsoft.com/office/officeart/2005/8/layout/orgChart1"/>
    <dgm:cxn modelId="{71CDB2D0-BC33-41EA-A72F-CE0216C51E09}" type="presParOf" srcId="{C98B762A-7966-4E7C-B732-DD471EF9ECAC}" destId="{84435BEE-628D-49EB-BDC6-F3E3B2218D48}" srcOrd="1" destOrd="0" presId="urn:microsoft.com/office/officeart/2005/8/layout/orgChart1"/>
    <dgm:cxn modelId="{00B5D1B1-3B2E-4E07-B078-6CD21306116D}" type="presParOf" srcId="{84435BEE-628D-49EB-BDC6-F3E3B2218D48}" destId="{80F3C917-B3A7-4BC2-95A5-B5989CA9D83A}" srcOrd="0" destOrd="0" presId="urn:microsoft.com/office/officeart/2005/8/layout/orgChart1"/>
    <dgm:cxn modelId="{E36E1C0D-B2A9-4B76-B622-9A6BD462E346}" type="presParOf" srcId="{84435BEE-628D-49EB-BDC6-F3E3B2218D48}" destId="{71C88966-75AE-4218-9EE6-223A3967F88B}" srcOrd="1" destOrd="0" presId="urn:microsoft.com/office/officeart/2005/8/layout/orgChart1"/>
    <dgm:cxn modelId="{3C1B265D-0B80-4DD0-BC71-326237AB3A2F}" type="presParOf" srcId="{71C88966-75AE-4218-9EE6-223A3967F88B}" destId="{E33DB7AE-7388-4C23-9209-F3742CA9CA62}" srcOrd="0" destOrd="0" presId="urn:microsoft.com/office/officeart/2005/8/layout/orgChart1"/>
    <dgm:cxn modelId="{2B7C1E4A-403B-489B-B24C-26402AA1DD53}" type="presParOf" srcId="{E33DB7AE-7388-4C23-9209-F3742CA9CA62}" destId="{F228815F-80CA-4B7D-B57A-FE35B3CF060C}" srcOrd="0" destOrd="0" presId="urn:microsoft.com/office/officeart/2005/8/layout/orgChart1"/>
    <dgm:cxn modelId="{5E56531B-4783-45A8-9E88-716B71C61196}" type="presParOf" srcId="{E33DB7AE-7388-4C23-9209-F3742CA9CA62}" destId="{5C27C5B8-C01D-4B88-8EDD-0D950A7A4A26}" srcOrd="1" destOrd="0" presId="urn:microsoft.com/office/officeart/2005/8/layout/orgChart1"/>
    <dgm:cxn modelId="{034D2254-2A9D-437B-80A3-227D9CA36A10}" type="presParOf" srcId="{71C88966-75AE-4218-9EE6-223A3967F88B}" destId="{C897E24D-CD36-4A11-A745-FF2F076F70BF}" srcOrd="1" destOrd="0" presId="urn:microsoft.com/office/officeart/2005/8/layout/orgChart1"/>
    <dgm:cxn modelId="{B56791C9-40DB-4B99-9112-065C84D9149E}" type="presParOf" srcId="{71C88966-75AE-4218-9EE6-223A3967F88B}" destId="{E1C11884-B8B1-42F4-AAE9-8DA06D6E3FD5}" srcOrd="2" destOrd="0" presId="urn:microsoft.com/office/officeart/2005/8/layout/orgChart1"/>
    <dgm:cxn modelId="{61F7769E-3958-40B4-8008-FD2F57E8B597}" type="presParOf" srcId="{84435BEE-628D-49EB-BDC6-F3E3B2218D48}" destId="{F6D02505-7A23-48DE-B548-E5DF1588C375}" srcOrd="2" destOrd="0" presId="urn:microsoft.com/office/officeart/2005/8/layout/orgChart1"/>
    <dgm:cxn modelId="{F3B0591E-2DC9-4172-8E50-564512A7AC58}" type="presParOf" srcId="{84435BEE-628D-49EB-BDC6-F3E3B2218D48}" destId="{F7C1C2B7-D73B-4D58-841E-9C88157F57B1}" srcOrd="3" destOrd="0" presId="urn:microsoft.com/office/officeart/2005/8/layout/orgChart1"/>
    <dgm:cxn modelId="{E2417BFF-BE32-41A5-A29E-B80D8FF3E53C}" type="presParOf" srcId="{F7C1C2B7-D73B-4D58-841E-9C88157F57B1}" destId="{6E6C5937-09EC-49C2-B027-349AAC4906BA}" srcOrd="0" destOrd="0" presId="urn:microsoft.com/office/officeart/2005/8/layout/orgChart1"/>
    <dgm:cxn modelId="{541B575C-AC7F-4474-A07B-65C070F3BF86}" type="presParOf" srcId="{6E6C5937-09EC-49C2-B027-349AAC4906BA}" destId="{6E66DF26-049E-4CF7-B83E-E734992BC2EB}" srcOrd="0" destOrd="0" presId="urn:microsoft.com/office/officeart/2005/8/layout/orgChart1"/>
    <dgm:cxn modelId="{0ADE3ECE-ED77-4607-951D-1B76BBA5A2C8}" type="presParOf" srcId="{6E6C5937-09EC-49C2-B027-349AAC4906BA}" destId="{CD885083-774D-45F4-A945-55AD57B4F80D}" srcOrd="1" destOrd="0" presId="urn:microsoft.com/office/officeart/2005/8/layout/orgChart1"/>
    <dgm:cxn modelId="{1FF7B80E-2486-4CC9-88FD-06A24587AE33}" type="presParOf" srcId="{F7C1C2B7-D73B-4D58-841E-9C88157F57B1}" destId="{CD5F8847-E02B-4A92-8B96-FA76DC5C9902}" srcOrd="1" destOrd="0" presId="urn:microsoft.com/office/officeart/2005/8/layout/orgChart1"/>
    <dgm:cxn modelId="{076CD913-E18C-4AF2-8961-48AA290CAAD3}" type="presParOf" srcId="{F7C1C2B7-D73B-4D58-841E-9C88157F57B1}" destId="{28330F9B-A95B-4E43-A4C5-5AD1EDFC5D4C}" srcOrd="2" destOrd="0" presId="urn:microsoft.com/office/officeart/2005/8/layout/orgChart1"/>
    <dgm:cxn modelId="{B6D6E086-74C6-47DC-9863-3D5E3A781E08}" type="presParOf" srcId="{84435BEE-628D-49EB-BDC6-F3E3B2218D48}" destId="{3F146120-3228-4890-B281-73D46F24F71C}" srcOrd="4" destOrd="0" presId="urn:microsoft.com/office/officeart/2005/8/layout/orgChart1"/>
    <dgm:cxn modelId="{F4577282-3A58-46EE-AF06-FB7E9E9398BD}" type="presParOf" srcId="{84435BEE-628D-49EB-BDC6-F3E3B2218D48}" destId="{BA7789A5-954E-4FE9-B0B7-FABA5138E837}" srcOrd="5" destOrd="0" presId="urn:microsoft.com/office/officeart/2005/8/layout/orgChart1"/>
    <dgm:cxn modelId="{AF4A10BF-2760-4A8F-B2F9-2B6732127496}" type="presParOf" srcId="{BA7789A5-954E-4FE9-B0B7-FABA5138E837}" destId="{A900378E-13B4-45E9-A39F-DC539C28EF28}" srcOrd="0" destOrd="0" presId="urn:microsoft.com/office/officeart/2005/8/layout/orgChart1"/>
    <dgm:cxn modelId="{C13594AF-CEAE-4C27-9FDB-F25A18F289FD}" type="presParOf" srcId="{A900378E-13B4-45E9-A39F-DC539C28EF28}" destId="{22277CFF-1FF4-4F03-BDCA-0550BF9E0620}" srcOrd="0" destOrd="0" presId="urn:microsoft.com/office/officeart/2005/8/layout/orgChart1"/>
    <dgm:cxn modelId="{745D58DA-CA98-4137-898E-14729D318F22}" type="presParOf" srcId="{A900378E-13B4-45E9-A39F-DC539C28EF28}" destId="{903B0A81-218B-4365-AE58-FBB638E4439D}" srcOrd="1" destOrd="0" presId="urn:microsoft.com/office/officeart/2005/8/layout/orgChart1"/>
    <dgm:cxn modelId="{754A5E0C-8EBE-437D-A14E-5CA3281BE317}" type="presParOf" srcId="{BA7789A5-954E-4FE9-B0B7-FABA5138E837}" destId="{FF6AC51E-67C9-4430-AA23-4B5FEA0C0BB7}" srcOrd="1" destOrd="0" presId="urn:microsoft.com/office/officeart/2005/8/layout/orgChart1"/>
    <dgm:cxn modelId="{ACA5340F-4CEE-4790-A29F-84C6722BF45A}" type="presParOf" srcId="{BA7789A5-954E-4FE9-B0B7-FABA5138E837}" destId="{51A08992-B3E4-4077-A7A9-1DBDECEEC3BC}" srcOrd="2" destOrd="0" presId="urn:microsoft.com/office/officeart/2005/8/layout/orgChart1"/>
    <dgm:cxn modelId="{C70D3AC7-A8CC-407A-B94F-FF180F083073}" type="presParOf" srcId="{C98B762A-7966-4E7C-B732-DD471EF9ECAC}" destId="{E1086151-97F3-4450-AA71-11F7AC12F3B9}" srcOrd="2" destOrd="0" presId="urn:microsoft.com/office/officeart/2005/8/layout/orgChart1"/>
    <dgm:cxn modelId="{D266751F-F2A1-46DD-BB47-A2985CA0374A}" type="presParOf" srcId="{15369A37-AF7C-4948-8250-1E984B44D156}" destId="{F0545A66-ED9B-4D12-81FB-083B38DF9092}" srcOrd="12" destOrd="0" presId="urn:microsoft.com/office/officeart/2005/8/layout/orgChart1"/>
    <dgm:cxn modelId="{716C2704-40F9-4084-9E48-4929B35B6D11}" type="presParOf" srcId="{15369A37-AF7C-4948-8250-1E984B44D156}" destId="{CB23810E-75CF-4C93-BD5F-1A5C0E26F07C}" srcOrd="13" destOrd="0" presId="urn:microsoft.com/office/officeart/2005/8/layout/orgChart1"/>
    <dgm:cxn modelId="{875C56BB-8130-48B5-B327-5BD9560D81B5}" type="presParOf" srcId="{CB23810E-75CF-4C93-BD5F-1A5C0E26F07C}" destId="{5EDADF63-209C-4AE7-8BD8-154F855230A7}" srcOrd="0" destOrd="0" presId="urn:microsoft.com/office/officeart/2005/8/layout/orgChart1"/>
    <dgm:cxn modelId="{F233AC80-428B-4DA0-B7A1-B84776888619}" type="presParOf" srcId="{5EDADF63-209C-4AE7-8BD8-154F855230A7}" destId="{0863C5F9-D175-4F71-B248-AD310BD09FB3}" srcOrd="0" destOrd="0" presId="urn:microsoft.com/office/officeart/2005/8/layout/orgChart1"/>
    <dgm:cxn modelId="{5BE053E0-1D85-4FCF-BF76-D0ED257BC2EB}" type="presParOf" srcId="{5EDADF63-209C-4AE7-8BD8-154F855230A7}" destId="{083E267A-A17C-4B57-8598-C71B29EA42C7}" srcOrd="1" destOrd="0" presId="urn:microsoft.com/office/officeart/2005/8/layout/orgChart1"/>
    <dgm:cxn modelId="{7A4CAD4E-D4D1-4D3B-B1F3-6239456472F2}" type="presParOf" srcId="{CB23810E-75CF-4C93-BD5F-1A5C0E26F07C}" destId="{1E3B07D3-A916-47CF-BCA4-9120E942A6B5}" srcOrd="1" destOrd="0" presId="urn:microsoft.com/office/officeart/2005/8/layout/orgChart1"/>
    <dgm:cxn modelId="{F4E54F8E-D72F-4B3C-BB90-31386237FFCA}" type="presParOf" srcId="{1E3B07D3-A916-47CF-BCA4-9120E942A6B5}" destId="{D7002A12-9896-41F4-BCB9-A8A0A3F60BAF}" srcOrd="0" destOrd="0" presId="urn:microsoft.com/office/officeart/2005/8/layout/orgChart1"/>
    <dgm:cxn modelId="{AC313EDC-D42C-4EA9-BB70-4C5A43CE6965}" type="presParOf" srcId="{1E3B07D3-A916-47CF-BCA4-9120E942A6B5}" destId="{20633DBB-66AC-4919-9271-0E0303113135}" srcOrd="1" destOrd="0" presId="urn:microsoft.com/office/officeart/2005/8/layout/orgChart1"/>
    <dgm:cxn modelId="{73400E11-F95E-4F35-80E4-99D98B2BEFA2}" type="presParOf" srcId="{20633DBB-66AC-4919-9271-0E0303113135}" destId="{88AC09ED-3790-43E2-A418-DEE025CA3745}" srcOrd="0" destOrd="0" presId="urn:microsoft.com/office/officeart/2005/8/layout/orgChart1"/>
    <dgm:cxn modelId="{B0C851AE-401A-4ABC-A8AE-59A412C4C6C1}" type="presParOf" srcId="{88AC09ED-3790-43E2-A418-DEE025CA3745}" destId="{CF71F78D-7074-48E7-A8E2-88CBC394F29F}" srcOrd="0" destOrd="0" presId="urn:microsoft.com/office/officeart/2005/8/layout/orgChart1"/>
    <dgm:cxn modelId="{E6C54459-D970-48D8-96CC-ED5C79A4A568}" type="presParOf" srcId="{88AC09ED-3790-43E2-A418-DEE025CA3745}" destId="{CBB98A87-0450-47BC-8B1F-DD893E0DB156}" srcOrd="1" destOrd="0" presId="urn:microsoft.com/office/officeart/2005/8/layout/orgChart1"/>
    <dgm:cxn modelId="{A7AEE145-3FA6-4E01-988B-3B9F036C9118}" type="presParOf" srcId="{20633DBB-66AC-4919-9271-0E0303113135}" destId="{C7C7D762-520F-4337-93DE-53D3F8448B1C}" srcOrd="1" destOrd="0" presId="urn:microsoft.com/office/officeart/2005/8/layout/orgChart1"/>
    <dgm:cxn modelId="{E0724A75-DCB5-4C08-B147-2A70F4E8B6EE}" type="presParOf" srcId="{20633DBB-66AC-4919-9271-0E0303113135}" destId="{455913F3-C55C-4EF0-99AF-2E9EE7536A1C}" srcOrd="2" destOrd="0" presId="urn:microsoft.com/office/officeart/2005/8/layout/orgChart1"/>
    <dgm:cxn modelId="{FEC20892-4FBE-4174-8397-162E5A5503AC}" type="presParOf" srcId="{1E3B07D3-A916-47CF-BCA4-9120E942A6B5}" destId="{A9067FB3-695A-47B3-A90F-1A3A513358EA}" srcOrd="2" destOrd="0" presId="urn:microsoft.com/office/officeart/2005/8/layout/orgChart1"/>
    <dgm:cxn modelId="{DD8D345A-D36B-4161-81F2-85B9CAAB2212}" type="presParOf" srcId="{1E3B07D3-A916-47CF-BCA4-9120E942A6B5}" destId="{EC6C4E87-6A58-4A28-95AB-F7AD585C6FA5}" srcOrd="3" destOrd="0" presId="urn:microsoft.com/office/officeart/2005/8/layout/orgChart1"/>
    <dgm:cxn modelId="{5A42455A-C8EA-4845-9478-B83B6930542C}" type="presParOf" srcId="{EC6C4E87-6A58-4A28-95AB-F7AD585C6FA5}" destId="{B627DF9D-A54E-48C8-8EC3-A012011D7EBA}" srcOrd="0" destOrd="0" presId="urn:microsoft.com/office/officeart/2005/8/layout/orgChart1"/>
    <dgm:cxn modelId="{91B402B8-BE06-4FF8-BB82-7F67096829B8}" type="presParOf" srcId="{B627DF9D-A54E-48C8-8EC3-A012011D7EBA}" destId="{8BEB1943-5E5C-4F61-BCFB-966E35B46505}" srcOrd="0" destOrd="0" presId="urn:microsoft.com/office/officeart/2005/8/layout/orgChart1"/>
    <dgm:cxn modelId="{51ECCE57-BC13-44D7-89D8-2E70FB1E153D}" type="presParOf" srcId="{B627DF9D-A54E-48C8-8EC3-A012011D7EBA}" destId="{B76255CB-A578-4665-9A0A-2DEA85DDBC3C}" srcOrd="1" destOrd="0" presId="urn:microsoft.com/office/officeart/2005/8/layout/orgChart1"/>
    <dgm:cxn modelId="{2F8366ED-D8EB-4DAE-8ED7-3F01ED96191D}" type="presParOf" srcId="{EC6C4E87-6A58-4A28-95AB-F7AD585C6FA5}" destId="{B5B7F3D5-EB74-43F4-A495-A1F86EBC3EC8}" srcOrd="1" destOrd="0" presId="urn:microsoft.com/office/officeart/2005/8/layout/orgChart1"/>
    <dgm:cxn modelId="{A376B9D6-FFC9-418F-A79E-F650CBD2C663}" type="presParOf" srcId="{EC6C4E87-6A58-4A28-95AB-F7AD585C6FA5}" destId="{076CF397-9ED9-42F8-8FCF-12D625F8584F}" srcOrd="2" destOrd="0" presId="urn:microsoft.com/office/officeart/2005/8/layout/orgChart1"/>
    <dgm:cxn modelId="{613DB796-CB66-4B8E-AD60-725A770463A3}" type="presParOf" srcId="{1E3B07D3-A916-47CF-BCA4-9120E942A6B5}" destId="{F0D863B7-6C50-4C95-8C40-A596CE2F1627}" srcOrd="4" destOrd="0" presId="urn:microsoft.com/office/officeart/2005/8/layout/orgChart1"/>
    <dgm:cxn modelId="{4E0154B9-E370-4FB2-BE3B-119694929589}" type="presParOf" srcId="{1E3B07D3-A916-47CF-BCA4-9120E942A6B5}" destId="{CA5EDB5A-22BF-457A-8294-16A6A2E5CEBF}" srcOrd="5" destOrd="0" presId="urn:microsoft.com/office/officeart/2005/8/layout/orgChart1"/>
    <dgm:cxn modelId="{85A8A8E4-F17D-4089-BC41-59AAEDA2EA5A}" type="presParOf" srcId="{CA5EDB5A-22BF-457A-8294-16A6A2E5CEBF}" destId="{DFA3E240-C719-4871-9DA0-65857DB58203}" srcOrd="0" destOrd="0" presId="urn:microsoft.com/office/officeart/2005/8/layout/orgChart1"/>
    <dgm:cxn modelId="{7C0FD495-617D-4D61-B105-0919F30D76BA}" type="presParOf" srcId="{DFA3E240-C719-4871-9DA0-65857DB58203}" destId="{215E194F-CA80-4CAC-B4FB-DD11DCC18508}" srcOrd="0" destOrd="0" presId="urn:microsoft.com/office/officeart/2005/8/layout/orgChart1"/>
    <dgm:cxn modelId="{E863AD07-DDB9-4B3A-B89E-64900ADD3C9C}" type="presParOf" srcId="{DFA3E240-C719-4871-9DA0-65857DB58203}" destId="{E59EDE7F-F665-47FA-A623-B466A2814B60}" srcOrd="1" destOrd="0" presId="urn:microsoft.com/office/officeart/2005/8/layout/orgChart1"/>
    <dgm:cxn modelId="{F62F6325-28E3-48BC-84B1-08175EC0A443}" type="presParOf" srcId="{CA5EDB5A-22BF-457A-8294-16A6A2E5CEBF}" destId="{82780B89-5F86-4602-B066-6572A21C9F72}" srcOrd="1" destOrd="0" presId="urn:microsoft.com/office/officeart/2005/8/layout/orgChart1"/>
    <dgm:cxn modelId="{36C14A91-735E-449D-A484-32AB1D90C966}" type="presParOf" srcId="{CA5EDB5A-22BF-457A-8294-16A6A2E5CEBF}" destId="{3E1FF674-EF3A-4C1E-9208-0D0A426659E8}" srcOrd="2" destOrd="0" presId="urn:microsoft.com/office/officeart/2005/8/layout/orgChart1"/>
    <dgm:cxn modelId="{9E4432A4-E99D-43FF-ADEF-1A0293764350}" type="presParOf" srcId="{1E3B07D3-A916-47CF-BCA4-9120E942A6B5}" destId="{A98925E7-CA07-4D36-AA87-3E31E5D14CF4}" srcOrd="6" destOrd="0" presId="urn:microsoft.com/office/officeart/2005/8/layout/orgChart1"/>
    <dgm:cxn modelId="{1F8A2A08-0F2D-44ED-BE61-00D85F7FC991}" type="presParOf" srcId="{1E3B07D3-A916-47CF-BCA4-9120E942A6B5}" destId="{640A5C51-D7BE-4669-BCCA-1CDD577E2946}" srcOrd="7" destOrd="0" presId="urn:microsoft.com/office/officeart/2005/8/layout/orgChart1"/>
    <dgm:cxn modelId="{3F048A78-C0EC-428A-8098-506E30A254D9}" type="presParOf" srcId="{640A5C51-D7BE-4669-BCCA-1CDD577E2946}" destId="{50528DEF-BE2B-4D8C-AF01-1AF40C9CADB5}" srcOrd="0" destOrd="0" presId="urn:microsoft.com/office/officeart/2005/8/layout/orgChart1"/>
    <dgm:cxn modelId="{F34A9EF4-5E1C-4F39-AAD3-CBF0A815D178}" type="presParOf" srcId="{50528DEF-BE2B-4D8C-AF01-1AF40C9CADB5}" destId="{08A7D753-3D0A-4972-8C26-14EB97FD28BB}" srcOrd="0" destOrd="0" presId="urn:microsoft.com/office/officeart/2005/8/layout/orgChart1"/>
    <dgm:cxn modelId="{5C89D2D8-4429-4B89-B374-4912AB78C7D9}" type="presParOf" srcId="{50528DEF-BE2B-4D8C-AF01-1AF40C9CADB5}" destId="{EB0DA9B5-B608-4E5D-9B8E-9FF85341E18B}" srcOrd="1" destOrd="0" presId="urn:microsoft.com/office/officeart/2005/8/layout/orgChart1"/>
    <dgm:cxn modelId="{4B7E2068-4C4D-43B5-BAA7-7187D4FF3803}" type="presParOf" srcId="{640A5C51-D7BE-4669-BCCA-1CDD577E2946}" destId="{950A6885-3812-4205-819D-C1DC2D31BA9F}" srcOrd="1" destOrd="0" presId="urn:microsoft.com/office/officeart/2005/8/layout/orgChart1"/>
    <dgm:cxn modelId="{370FCF5F-B84F-4C15-B4AE-7C87A3ECBE67}" type="presParOf" srcId="{640A5C51-D7BE-4669-BCCA-1CDD577E2946}" destId="{4C7C6DAD-CCDF-4566-9C3B-564186C78E45}" srcOrd="2" destOrd="0" presId="urn:microsoft.com/office/officeart/2005/8/layout/orgChart1"/>
    <dgm:cxn modelId="{945C70BC-17ED-4CB6-91C7-DC0566015BA0}" type="presParOf" srcId="{CB23810E-75CF-4C93-BD5F-1A5C0E26F07C}" destId="{2760C4E7-F701-48A3-A5CA-B0649D03A39C}" srcOrd="2" destOrd="0" presId="urn:microsoft.com/office/officeart/2005/8/layout/orgChart1"/>
    <dgm:cxn modelId="{35A975F8-9BD8-4D4D-B6ED-BC1FFEECDB3C}" type="presParOf" srcId="{107D6A21-5A1E-41BC-9E51-F9077BF0CDDD}" destId="{B52A2FEC-CBED-48F4-B28B-455FB66F22C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8925E7-CA07-4D36-AA87-3E31E5D14CF4}">
      <dsp:nvSpPr>
        <dsp:cNvPr id="0" name=""/>
        <dsp:cNvSpPr/>
      </dsp:nvSpPr>
      <dsp:spPr>
        <a:xfrm>
          <a:off x="10764648" y="1649788"/>
          <a:ext cx="204093" cy="3524011"/>
        </a:xfrm>
        <a:custGeom>
          <a:avLst/>
          <a:gdLst/>
          <a:ahLst/>
          <a:cxnLst/>
          <a:rect l="0" t="0" r="0" b="0"/>
          <a:pathLst>
            <a:path>
              <a:moveTo>
                <a:pt x="0" y="0"/>
              </a:moveTo>
              <a:lnTo>
                <a:pt x="0" y="3524011"/>
              </a:lnTo>
              <a:lnTo>
                <a:pt x="204093" y="352401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0D863B7-6C50-4C95-8C40-A596CE2F1627}">
      <dsp:nvSpPr>
        <dsp:cNvPr id="0" name=""/>
        <dsp:cNvSpPr/>
      </dsp:nvSpPr>
      <dsp:spPr>
        <a:xfrm>
          <a:off x="10764648" y="1649788"/>
          <a:ext cx="204093" cy="2557970"/>
        </a:xfrm>
        <a:custGeom>
          <a:avLst/>
          <a:gdLst/>
          <a:ahLst/>
          <a:cxnLst/>
          <a:rect l="0" t="0" r="0" b="0"/>
          <a:pathLst>
            <a:path>
              <a:moveTo>
                <a:pt x="0" y="0"/>
              </a:moveTo>
              <a:lnTo>
                <a:pt x="0" y="2557970"/>
              </a:lnTo>
              <a:lnTo>
                <a:pt x="204093" y="25579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067FB3-695A-47B3-A90F-1A3A513358EA}">
      <dsp:nvSpPr>
        <dsp:cNvPr id="0" name=""/>
        <dsp:cNvSpPr/>
      </dsp:nvSpPr>
      <dsp:spPr>
        <a:xfrm>
          <a:off x="10764648" y="1649788"/>
          <a:ext cx="204093" cy="1591928"/>
        </a:xfrm>
        <a:custGeom>
          <a:avLst/>
          <a:gdLst/>
          <a:ahLst/>
          <a:cxnLst/>
          <a:rect l="0" t="0" r="0" b="0"/>
          <a:pathLst>
            <a:path>
              <a:moveTo>
                <a:pt x="0" y="0"/>
              </a:moveTo>
              <a:lnTo>
                <a:pt x="0" y="1591928"/>
              </a:lnTo>
              <a:lnTo>
                <a:pt x="204093" y="15919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7002A12-9896-41F4-BCB9-A8A0A3F60BAF}">
      <dsp:nvSpPr>
        <dsp:cNvPr id="0" name=""/>
        <dsp:cNvSpPr/>
      </dsp:nvSpPr>
      <dsp:spPr>
        <a:xfrm>
          <a:off x="10764648" y="1649788"/>
          <a:ext cx="204093" cy="625886"/>
        </a:xfrm>
        <a:custGeom>
          <a:avLst/>
          <a:gdLst/>
          <a:ahLst/>
          <a:cxnLst/>
          <a:rect l="0" t="0" r="0" b="0"/>
          <a:pathLst>
            <a:path>
              <a:moveTo>
                <a:pt x="0" y="0"/>
              </a:moveTo>
              <a:lnTo>
                <a:pt x="0" y="625886"/>
              </a:lnTo>
              <a:lnTo>
                <a:pt x="204093" y="62588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0545A66-ED9B-4D12-81FB-083B38DF9092}">
      <dsp:nvSpPr>
        <dsp:cNvPr id="0" name=""/>
        <dsp:cNvSpPr/>
      </dsp:nvSpPr>
      <dsp:spPr>
        <a:xfrm>
          <a:off x="6372389" y="683746"/>
          <a:ext cx="4936508" cy="285730"/>
        </a:xfrm>
        <a:custGeom>
          <a:avLst/>
          <a:gdLst/>
          <a:ahLst/>
          <a:cxnLst/>
          <a:rect l="0" t="0" r="0" b="0"/>
          <a:pathLst>
            <a:path>
              <a:moveTo>
                <a:pt x="0" y="0"/>
              </a:moveTo>
              <a:lnTo>
                <a:pt x="0" y="142865"/>
              </a:lnTo>
              <a:lnTo>
                <a:pt x="4936508" y="142865"/>
              </a:lnTo>
              <a:lnTo>
                <a:pt x="4936508" y="2857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146120-3228-4890-B281-73D46F24F71C}">
      <dsp:nvSpPr>
        <dsp:cNvPr id="0" name=""/>
        <dsp:cNvSpPr/>
      </dsp:nvSpPr>
      <dsp:spPr>
        <a:xfrm>
          <a:off x="9118295" y="1649788"/>
          <a:ext cx="204093" cy="2557970"/>
        </a:xfrm>
        <a:custGeom>
          <a:avLst/>
          <a:gdLst/>
          <a:ahLst/>
          <a:cxnLst/>
          <a:rect l="0" t="0" r="0" b="0"/>
          <a:pathLst>
            <a:path>
              <a:moveTo>
                <a:pt x="0" y="0"/>
              </a:moveTo>
              <a:lnTo>
                <a:pt x="0" y="2557970"/>
              </a:lnTo>
              <a:lnTo>
                <a:pt x="204093" y="25579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D02505-7A23-48DE-B548-E5DF1588C375}">
      <dsp:nvSpPr>
        <dsp:cNvPr id="0" name=""/>
        <dsp:cNvSpPr/>
      </dsp:nvSpPr>
      <dsp:spPr>
        <a:xfrm>
          <a:off x="9118295" y="1649788"/>
          <a:ext cx="204093" cy="1591928"/>
        </a:xfrm>
        <a:custGeom>
          <a:avLst/>
          <a:gdLst/>
          <a:ahLst/>
          <a:cxnLst/>
          <a:rect l="0" t="0" r="0" b="0"/>
          <a:pathLst>
            <a:path>
              <a:moveTo>
                <a:pt x="0" y="0"/>
              </a:moveTo>
              <a:lnTo>
                <a:pt x="0" y="1591928"/>
              </a:lnTo>
              <a:lnTo>
                <a:pt x="204093" y="15919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0F3C917-B3A7-4BC2-95A5-B5989CA9D83A}">
      <dsp:nvSpPr>
        <dsp:cNvPr id="0" name=""/>
        <dsp:cNvSpPr/>
      </dsp:nvSpPr>
      <dsp:spPr>
        <a:xfrm>
          <a:off x="9118295" y="1649788"/>
          <a:ext cx="204093" cy="625886"/>
        </a:xfrm>
        <a:custGeom>
          <a:avLst/>
          <a:gdLst/>
          <a:ahLst/>
          <a:cxnLst/>
          <a:rect l="0" t="0" r="0" b="0"/>
          <a:pathLst>
            <a:path>
              <a:moveTo>
                <a:pt x="0" y="0"/>
              </a:moveTo>
              <a:lnTo>
                <a:pt x="0" y="625886"/>
              </a:lnTo>
              <a:lnTo>
                <a:pt x="204093" y="62588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1CA69C5-4C46-4678-81D0-A905BDEFBC2E}">
      <dsp:nvSpPr>
        <dsp:cNvPr id="0" name=""/>
        <dsp:cNvSpPr/>
      </dsp:nvSpPr>
      <dsp:spPr>
        <a:xfrm>
          <a:off x="6372389" y="683746"/>
          <a:ext cx="3290154" cy="285730"/>
        </a:xfrm>
        <a:custGeom>
          <a:avLst/>
          <a:gdLst/>
          <a:ahLst/>
          <a:cxnLst/>
          <a:rect l="0" t="0" r="0" b="0"/>
          <a:pathLst>
            <a:path>
              <a:moveTo>
                <a:pt x="0" y="0"/>
              </a:moveTo>
              <a:lnTo>
                <a:pt x="0" y="142865"/>
              </a:lnTo>
              <a:lnTo>
                <a:pt x="3290154" y="142865"/>
              </a:lnTo>
              <a:lnTo>
                <a:pt x="3290154" y="2857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4BA91C-E7D4-446E-A2A8-4197421E5E10}">
      <dsp:nvSpPr>
        <dsp:cNvPr id="0" name=""/>
        <dsp:cNvSpPr/>
      </dsp:nvSpPr>
      <dsp:spPr>
        <a:xfrm>
          <a:off x="7471942" y="1649788"/>
          <a:ext cx="204093" cy="3524011"/>
        </a:xfrm>
        <a:custGeom>
          <a:avLst/>
          <a:gdLst/>
          <a:ahLst/>
          <a:cxnLst/>
          <a:rect l="0" t="0" r="0" b="0"/>
          <a:pathLst>
            <a:path>
              <a:moveTo>
                <a:pt x="0" y="0"/>
              </a:moveTo>
              <a:lnTo>
                <a:pt x="0" y="3524011"/>
              </a:lnTo>
              <a:lnTo>
                <a:pt x="204093" y="352401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F8F6BD-2AC5-4215-8F33-F10547089DE6}">
      <dsp:nvSpPr>
        <dsp:cNvPr id="0" name=""/>
        <dsp:cNvSpPr/>
      </dsp:nvSpPr>
      <dsp:spPr>
        <a:xfrm>
          <a:off x="7471942" y="1649788"/>
          <a:ext cx="204093" cy="2557970"/>
        </a:xfrm>
        <a:custGeom>
          <a:avLst/>
          <a:gdLst/>
          <a:ahLst/>
          <a:cxnLst/>
          <a:rect l="0" t="0" r="0" b="0"/>
          <a:pathLst>
            <a:path>
              <a:moveTo>
                <a:pt x="0" y="0"/>
              </a:moveTo>
              <a:lnTo>
                <a:pt x="0" y="2557970"/>
              </a:lnTo>
              <a:lnTo>
                <a:pt x="204093" y="25579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846CD4-149F-43AC-8BE3-5F9FAFE26CF8}">
      <dsp:nvSpPr>
        <dsp:cNvPr id="0" name=""/>
        <dsp:cNvSpPr/>
      </dsp:nvSpPr>
      <dsp:spPr>
        <a:xfrm>
          <a:off x="7471942" y="1649788"/>
          <a:ext cx="204093" cy="1591928"/>
        </a:xfrm>
        <a:custGeom>
          <a:avLst/>
          <a:gdLst/>
          <a:ahLst/>
          <a:cxnLst/>
          <a:rect l="0" t="0" r="0" b="0"/>
          <a:pathLst>
            <a:path>
              <a:moveTo>
                <a:pt x="0" y="0"/>
              </a:moveTo>
              <a:lnTo>
                <a:pt x="0" y="1591928"/>
              </a:lnTo>
              <a:lnTo>
                <a:pt x="204093" y="15919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2B4C38-D77E-4AAC-A011-7BD74516FB4F}">
      <dsp:nvSpPr>
        <dsp:cNvPr id="0" name=""/>
        <dsp:cNvSpPr/>
      </dsp:nvSpPr>
      <dsp:spPr>
        <a:xfrm>
          <a:off x="7471942" y="1649788"/>
          <a:ext cx="204093" cy="625886"/>
        </a:xfrm>
        <a:custGeom>
          <a:avLst/>
          <a:gdLst/>
          <a:ahLst/>
          <a:cxnLst/>
          <a:rect l="0" t="0" r="0" b="0"/>
          <a:pathLst>
            <a:path>
              <a:moveTo>
                <a:pt x="0" y="0"/>
              </a:moveTo>
              <a:lnTo>
                <a:pt x="0" y="625886"/>
              </a:lnTo>
              <a:lnTo>
                <a:pt x="204093" y="62588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D7634A-3390-420B-BD63-219DA44440BA}">
      <dsp:nvSpPr>
        <dsp:cNvPr id="0" name=""/>
        <dsp:cNvSpPr/>
      </dsp:nvSpPr>
      <dsp:spPr>
        <a:xfrm>
          <a:off x="6372389" y="683746"/>
          <a:ext cx="1643801" cy="285730"/>
        </a:xfrm>
        <a:custGeom>
          <a:avLst/>
          <a:gdLst/>
          <a:ahLst/>
          <a:cxnLst/>
          <a:rect l="0" t="0" r="0" b="0"/>
          <a:pathLst>
            <a:path>
              <a:moveTo>
                <a:pt x="0" y="0"/>
              </a:moveTo>
              <a:lnTo>
                <a:pt x="0" y="142865"/>
              </a:lnTo>
              <a:lnTo>
                <a:pt x="1643801" y="142865"/>
              </a:lnTo>
              <a:lnTo>
                <a:pt x="1643801" y="2857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F6BB17-9622-474F-965D-FF21B02D9DE0}">
      <dsp:nvSpPr>
        <dsp:cNvPr id="0" name=""/>
        <dsp:cNvSpPr/>
      </dsp:nvSpPr>
      <dsp:spPr>
        <a:xfrm>
          <a:off x="5825589" y="1649788"/>
          <a:ext cx="204093" cy="3584358"/>
        </a:xfrm>
        <a:custGeom>
          <a:avLst/>
          <a:gdLst/>
          <a:ahLst/>
          <a:cxnLst/>
          <a:rect l="0" t="0" r="0" b="0"/>
          <a:pathLst>
            <a:path>
              <a:moveTo>
                <a:pt x="0" y="0"/>
              </a:moveTo>
              <a:lnTo>
                <a:pt x="0" y="3584358"/>
              </a:lnTo>
              <a:lnTo>
                <a:pt x="204093" y="358435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760BB7F-37C6-4924-81CF-B07934C607F0}">
      <dsp:nvSpPr>
        <dsp:cNvPr id="0" name=""/>
        <dsp:cNvSpPr/>
      </dsp:nvSpPr>
      <dsp:spPr>
        <a:xfrm>
          <a:off x="5825589" y="1649788"/>
          <a:ext cx="204093" cy="2557970"/>
        </a:xfrm>
        <a:custGeom>
          <a:avLst/>
          <a:gdLst/>
          <a:ahLst/>
          <a:cxnLst/>
          <a:rect l="0" t="0" r="0" b="0"/>
          <a:pathLst>
            <a:path>
              <a:moveTo>
                <a:pt x="0" y="0"/>
              </a:moveTo>
              <a:lnTo>
                <a:pt x="0" y="2557970"/>
              </a:lnTo>
              <a:lnTo>
                <a:pt x="204093" y="25579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8A2165-71BD-40F3-90A3-3D687FBBBC89}">
      <dsp:nvSpPr>
        <dsp:cNvPr id="0" name=""/>
        <dsp:cNvSpPr/>
      </dsp:nvSpPr>
      <dsp:spPr>
        <a:xfrm>
          <a:off x="5825589" y="1649788"/>
          <a:ext cx="204093" cy="1591928"/>
        </a:xfrm>
        <a:custGeom>
          <a:avLst/>
          <a:gdLst/>
          <a:ahLst/>
          <a:cxnLst/>
          <a:rect l="0" t="0" r="0" b="0"/>
          <a:pathLst>
            <a:path>
              <a:moveTo>
                <a:pt x="0" y="0"/>
              </a:moveTo>
              <a:lnTo>
                <a:pt x="0" y="1591928"/>
              </a:lnTo>
              <a:lnTo>
                <a:pt x="204093" y="15919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E21052-247F-4157-BC04-A1921F1F91F7}">
      <dsp:nvSpPr>
        <dsp:cNvPr id="0" name=""/>
        <dsp:cNvSpPr/>
      </dsp:nvSpPr>
      <dsp:spPr>
        <a:xfrm>
          <a:off x="5825589" y="1649788"/>
          <a:ext cx="204093" cy="625886"/>
        </a:xfrm>
        <a:custGeom>
          <a:avLst/>
          <a:gdLst/>
          <a:ahLst/>
          <a:cxnLst/>
          <a:rect l="0" t="0" r="0" b="0"/>
          <a:pathLst>
            <a:path>
              <a:moveTo>
                <a:pt x="0" y="0"/>
              </a:moveTo>
              <a:lnTo>
                <a:pt x="0" y="625886"/>
              </a:lnTo>
              <a:lnTo>
                <a:pt x="204093" y="62588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E110D85-B3A7-4F6A-B5DC-CFE10C5A51B5}">
      <dsp:nvSpPr>
        <dsp:cNvPr id="0" name=""/>
        <dsp:cNvSpPr/>
      </dsp:nvSpPr>
      <dsp:spPr>
        <a:xfrm>
          <a:off x="6324118" y="683746"/>
          <a:ext cx="91440" cy="285730"/>
        </a:xfrm>
        <a:custGeom>
          <a:avLst/>
          <a:gdLst/>
          <a:ahLst/>
          <a:cxnLst/>
          <a:rect l="0" t="0" r="0" b="0"/>
          <a:pathLst>
            <a:path>
              <a:moveTo>
                <a:pt x="48271" y="0"/>
              </a:moveTo>
              <a:lnTo>
                <a:pt x="48271" y="142865"/>
              </a:lnTo>
              <a:lnTo>
                <a:pt x="45720" y="142865"/>
              </a:lnTo>
              <a:lnTo>
                <a:pt x="45720" y="2857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286D51D-D6CF-432A-9620-101DFB6EA3E3}">
      <dsp:nvSpPr>
        <dsp:cNvPr id="0" name=""/>
        <dsp:cNvSpPr/>
      </dsp:nvSpPr>
      <dsp:spPr>
        <a:xfrm>
          <a:off x="4155003" y="1649788"/>
          <a:ext cx="204093" cy="4524817"/>
        </a:xfrm>
        <a:custGeom>
          <a:avLst/>
          <a:gdLst/>
          <a:ahLst/>
          <a:cxnLst/>
          <a:rect l="0" t="0" r="0" b="0"/>
          <a:pathLst>
            <a:path>
              <a:moveTo>
                <a:pt x="0" y="0"/>
              </a:moveTo>
              <a:lnTo>
                <a:pt x="0" y="4524817"/>
              </a:lnTo>
              <a:lnTo>
                <a:pt x="204093" y="452481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71F754-8ECE-44EE-8722-5D9C586BB320}">
      <dsp:nvSpPr>
        <dsp:cNvPr id="0" name=""/>
        <dsp:cNvSpPr/>
      </dsp:nvSpPr>
      <dsp:spPr>
        <a:xfrm>
          <a:off x="4155003" y="1649788"/>
          <a:ext cx="204093" cy="3538560"/>
        </a:xfrm>
        <a:custGeom>
          <a:avLst/>
          <a:gdLst/>
          <a:ahLst/>
          <a:cxnLst/>
          <a:rect l="0" t="0" r="0" b="0"/>
          <a:pathLst>
            <a:path>
              <a:moveTo>
                <a:pt x="0" y="0"/>
              </a:moveTo>
              <a:lnTo>
                <a:pt x="0" y="3538560"/>
              </a:lnTo>
              <a:lnTo>
                <a:pt x="204093" y="353856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A5DEAE-935D-4EFC-B9D8-184AF6AA0595}">
      <dsp:nvSpPr>
        <dsp:cNvPr id="0" name=""/>
        <dsp:cNvSpPr/>
      </dsp:nvSpPr>
      <dsp:spPr>
        <a:xfrm>
          <a:off x="4155003" y="1649788"/>
          <a:ext cx="204093" cy="2557970"/>
        </a:xfrm>
        <a:custGeom>
          <a:avLst/>
          <a:gdLst/>
          <a:ahLst/>
          <a:cxnLst/>
          <a:rect l="0" t="0" r="0" b="0"/>
          <a:pathLst>
            <a:path>
              <a:moveTo>
                <a:pt x="0" y="0"/>
              </a:moveTo>
              <a:lnTo>
                <a:pt x="0" y="2557970"/>
              </a:lnTo>
              <a:lnTo>
                <a:pt x="204093" y="25579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5B38DE0-FFF0-4FD4-AE6D-B56552E0C0FB}">
      <dsp:nvSpPr>
        <dsp:cNvPr id="0" name=""/>
        <dsp:cNvSpPr/>
      </dsp:nvSpPr>
      <dsp:spPr>
        <a:xfrm>
          <a:off x="4155003" y="1649788"/>
          <a:ext cx="204093" cy="1591928"/>
        </a:xfrm>
        <a:custGeom>
          <a:avLst/>
          <a:gdLst/>
          <a:ahLst/>
          <a:cxnLst/>
          <a:rect l="0" t="0" r="0" b="0"/>
          <a:pathLst>
            <a:path>
              <a:moveTo>
                <a:pt x="0" y="0"/>
              </a:moveTo>
              <a:lnTo>
                <a:pt x="0" y="1591928"/>
              </a:lnTo>
              <a:lnTo>
                <a:pt x="204093" y="15919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8479170-D16B-4829-A0DF-7F2143EA1535}">
      <dsp:nvSpPr>
        <dsp:cNvPr id="0" name=""/>
        <dsp:cNvSpPr/>
      </dsp:nvSpPr>
      <dsp:spPr>
        <a:xfrm>
          <a:off x="4155003" y="1649788"/>
          <a:ext cx="204093" cy="625886"/>
        </a:xfrm>
        <a:custGeom>
          <a:avLst/>
          <a:gdLst/>
          <a:ahLst/>
          <a:cxnLst/>
          <a:rect l="0" t="0" r="0" b="0"/>
          <a:pathLst>
            <a:path>
              <a:moveTo>
                <a:pt x="0" y="0"/>
              </a:moveTo>
              <a:lnTo>
                <a:pt x="0" y="625886"/>
              </a:lnTo>
              <a:lnTo>
                <a:pt x="204093" y="62588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87E2C31-7FFF-4490-938E-CCB24A162946}">
      <dsp:nvSpPr>
        <dsp:cNvPr id="0" name=""/>
        <dsp:cNvSpPr/>
      </dsp:nvSpPr>
      <dsp:spPr>
        <a:xfrm>
          <a:off x="4699252" y="683746"/>
          <a:ext cx="1673136" cy="285730"/>
        </a:xfrm>
        <a:custGeom>
          <a:avLst/>
          <a:gdLst/>
          <a:ahLst/>
          <a:cxnLst/>
          <a:rect l="0" t="0" r="0" b="0"/>
          <a:pathLst>
            <a:path>
              <a:moveTo>
                <a:pt x="1673136" y="0"/>
              </a:moveTo>
              <a:lnTo>
                <a:pt x="1673136" y="142865"/>
              </a:lnTo>
              <a:lnTo>
                <a:pt x="0" y="142865"/>
              </a:lnTo>
              <a:lnTo>
                <a:pt x="0" y="2857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94DBF41-BC94-4A14-8238-F074D5FC79C1}">
      <dsp:nvSpPr>
        <dsp:cNvPr id="0" name=""/>
        <dsp:cNvSpPr/>
      </dsp:nvSpPr>
      <dsp:spPr>
        <a:xfrm>
          <a:off x="2508650" y="1649788"/>
          <a:ext cx="204093" cy="4490053"/>
        </a:xfrm>
        <a:custGeom>
          <a:avLst/>
          <a:gdLst/>
          <a:ahLst/>
          <a:cxnLst/>
          <a:rect l="0" t="0" r="0" b="0"/>
          <a:pathLst>
            <a:path>
              <a:moveTo>
                <a:pt x="0" y="0"/>
              </a:moveTo>
              <a:lnTo>
                <a:pt x="0" y="4490053"/>
              </a:lnTo>
              <a:lnTo>
                <a:pt x="204093" y="44900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8CC11E9-00DF-4F6F-AD6A-38257E53D9D6}">
      <dsp:nvSpPr>
        <dsp:cNvPr id="0" name=""/>
        <dsp:cNvSpPr/>
      </dsp:nvSpPr>
      <dsp:spPr>
        <a:xfrm>
          <a:off x="2508650" y="1649788"/>
          <a:ext cx="204093" cy="3524011"/>
        </a:xfrm>
        <a:custGeom>
          <a:avLst/>
          <a:gdLst/>
          <a:ahLst/>
          <a:cxnLst/>
          <a:rect l="0" t="0" r="0" b="0"/>
          <a:pathLst>
            <a:path>
              <a:moveTo>
                <a:pt x="0" y="0"/>
              </a:moveTo>
              <a:lnTo>
                <a:pt x="0" y="3524011"/>
              </a:lnTo>
              <a:lnTo>
                <a:pt x="204093" y="352401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8DC514-F1BB-4AB5-8907-6AE5E501D212}">
      <dsp:nvSpPr>
        <dsp:cNvPr id="0" name=""/>
        <dsp:cNvSpPr/>
      </dsp:nvSpPr>
      <dsp:spPr>
        <a:xfrm>
          <a:off x="2508650" y="1649788"/>
          <a:ext cx="204093" cy="2557970"/>
        </a:xfrm>
        <a:custGeom>
          <a:avLst/>
          <a:gdLst/>
          <a:ahLst/>
          <a:cxnLst/>
          <a:rect l="0" t="0" r="0" b="0"/>
          <a:pathLst>
            <a:path>
              <a:moveTo>
                <a:pt x="0" y="0"/>
              </a:moveTo>
              <a:lnTo>
                <a:pt x="0" y="2557970"/>
              </a:lnTo>
              <a:lnTo>
                <a:pt x="204093" y="25579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FCC499-AFDE-43B0-A40C-29CE1C00F596}">
      <dsp:nvSpPr>
        <dsp:cNvPr id="0" name=""/>
        <dsp:cNvSpPr/>
      </dsp:nvSpPr>
      <dsp:spPr>
        <a:xfrm>
          <a:off x="2508650" y="1649788"/>
          <a:ext cx="204093" cy="1591928"/>
        </a:xfrm>
        <a:custGeom>
          <a:avLst/>
          <a:gdLst/>
          <a:ahLst/>
          <a:cxnLst/>
          <a:rect l="0" t="0" r="0" b="0"/>
          <a:pathLst>
            <a:path>
              <a:moveTo>
                <a:pt x="0" y="0"/>
              </a:moveTo>
              <a:lnTo>
                <a:pt x="0" y="1591928"/>
              </a:lnTo>
              <a:lnTo>
                <a:pt x="204093" y="15919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2E6D9D-C4DB-4594-B595-75B40D16AEDB}">
      <dsp:nvSpPr>
        <dsp:cNvPr id="0" name=""/>
        <dsp:cNvSpPr/>
      </dsp:nvSpPr>
      <dsp:spPr>
        <a:xfrm>
          <a:off x="2508650" y="1649788"/>
          <a:ext cx="204093" cy="625886"/>
        </a:xfrm>
        <a:custGeom>
          <a:avLst/>
          <a:gdLst/>
          <a:ahLst/>
          <a:cxnLst/>
          <a:rect l="0" t="0" r="0" b="0"/>
          <a:pathLst>
            <a:path>
              <a:moveTo>
                <a:pt x="0" y="0"/>
              </a:moveTo>
              <a:lnTo>
                <a:pt x="0" y="625886"/>
              </a:lnTo>
              <a:lnTo>
                <a:pt x="204093" y="62588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B3D3CE6-2841-4327-8C73-2A24BCA2EDCF}">
      <dsp:nvSpPr>
        <dsp:cNvPr id="0" name=""/>
        <dsp:cNvSpPr/>
      </dsp:nvSpPr>
      <dsp:spPr>
        <a:xfrm>
          <a:off x="3052899" y="683746"/>
          <a:ext cx="3319490" cy="285730"/>
        </a:xfrm>
        <a:custGeom>
          <a:avLst/>
          <a:gdLst/>
          <a:ahLst/>
          <a:cxnLst/>
          <a:rect l="0" t="0" r="0" b="0"/>
          <a:pathLst>
            <a:path>
              <a:moveTo>
                <a:pt x="3319490" y="0"/>
              </a:moveTo>
              <a:lnTo>
                <a:pt x="3319490" y="142865"/>
              </a:lnTo>
              <a:lnTo>
                <a:pt x="0" y="142865"/>
              </a:lnTo>
              <a:lnTo>
                <a:pt x="0" y="2857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2C5F45-A198-4A53-9BC7-4C655AADFB8A}">
      <dsp:nvSpPr>
        <dsp:cNvPr id="0" name=""/>
        <dsp:cNvSpPr/>
      </dsp:nvSpPr>
      <dsp:spPr>
        <a:xfrm>
          <a:off x="862297" y="1649788"/>
          <a:ext cx="204093" cy="2557970"/>
        </a:xfrm>
        <a:custGeom>
          <a:avLst/>
          <a:gdLst/>
          <a:ahLst/>
          <a:cxnLst/>
          <a:rect l="0" t="0" r="0" b="0"/>
          <a:pathLst>
            <a:path>
              <a:moveTo>
                <a:pt x="0" y="0"/>
              </a:moveTo>
              <a:lnTo>
                <a:pt x="0" y="2557970"/>
              </a:lnTo>
              <a:lnTo>
                <a:pt x="204093" y="25579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EB8A000-747F-4F60-830B-50370EC76719}">
      <dsp:nvSpPr>
        <dsp:cNvPr id="0" name=""/>
        <dsp:cNvSpPr/>
      </dsp:nvSpPr>
      <dsp:spPr>
        <a:xfrm>
          <a:off x="862297" y="1649788"/>
          <a:ext cx="204093" cy="1591928"/>
        </a:xfrm>
        <a:custGeom>
          <a:avLst/>
          <a:gdLst/>
          <a:ahLst/>
          <a:cxnLst/>
          <a:rect l="0" t="0" r="0" b="0"/>
          <a:pathLst>
            <a:path>
              <a:moveTo>
                <a:pt x="0" y="0"/>
              </a:moveTo>
              <a:lnTo>
                <a:pt x="0" y="1591928"/>
              </a:lnTo>
              <a:lnTo>
                <a:pt x="204093" y="15919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7AC301-8FDF-4910-9140-095F4A58EA94}">
      <dsp:nvSpPr>
        <dsp:cNvPr id="0" name=""/>
        <dsp:cNvSpPr/>
      </dsp:nvSpPr>
      <dsp:spPr>
        <a:xfrm>
          <a:off x="862297" y="1649788"/>
          <a:ext cx="204093" cy="625886"/>
        </a:xfrm>
        <a:custGeom>
          <a:avLst/>
          <a:gdLst/>
          <a:ahLst/>
          <a:cxnLst/>
          <a:rect l="0" t="0" r="0" b="0"/>
          <a:pathLst>
            <a:path>
              <a:moveTo>
                <a:pt x="0" y="0"/>
              </a:moveTo>
              <a:lnTo>
                <a:pt x="0" y="625886"/>
              </a:lnTo>
              <a:lnTo>
                <a:pt x="204093" y="62588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DC5D843-2ED9-4E38-9436-3DA6C9933FAC}">
      <dsp:nvSpPr>
        <dsp:cNvPr id="0" name=""/>
        <dsp:cNvSpPr/>
      </dsp:nvSpPr>
      <dsp:spPr>
        <a:xfrm>
          <a:off x="1406546" y="683746"/>
          <a:ext cx="4965843" cy="285730"/>
        </a:xfrm>
        <a:custGeom>
          <a:avLst/>
          <a:gdLst/>
          <a:ahLst/>
          <a:cxnLst/>
          <a:rect l="0" t="0" r="0" b="0"/>
          <a:pathLst>
            <a:path>
              <a:moveTo>
                <a:pt x="4965843" y="0"/>
              </a:moveTo>
              <a:lnTo>
                <a:pt x="4965843" y="142865"/>
              </a:lnTo>
              <a:lnTo>
                <a:pt x="0" y="142865"/>
              </a:lnTo>
              <a:lnTo>
                <a:pt x="0" y="2857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061FD0-1A4C-4FF8-81DD-3C0A16C77542}">
      <dsp:nvSpPr>
        <dsp:cNvPr id="0" name=""/>
        <dsp:cNvSpPr/>
      </dsp:nvSpPr>
      <dsp:spPr>
        <a:xfrm>
          <a:off x="5435499" y="3435"/>
          <a:ext cx="1873781"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Năng lực số</a:t>
          </a:r>
        </a:p>
      </dsp:txBody>
      <dsp:txXfrm>
        <a:off x="5435499" y="3435"/>
        <a:ext cx="1873781" cy="680311"/>
      </dsp:txXfrm>
    </dsp:sp>
    <dsp:sp modelId="{C5A03A15-2742-4989-BF4C-9FF982ED39FB}">
      <dsp:nvSpPr>
        <dsp:cNvPr id="0" name=""/>
        <dsp:cNvSpPr/>
      </dsp:nvSpPr>
      <dsp:spPr>
        <a:xfrm>
          <a:off x="726235" y="969477"/>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1. Vận hành thiết bị và phần mềm</a:t>
          </a:r>
        </a:p>
      </dsp:txBody>
      <dsp:txXfrm>
        <a:off x="726235" y="969477"/>
        <a:ext cx="1360622" cy="680311"/>
      </dsp:txXfrm>
    </dsp:sp>
    <dsp:sp modelId="{DF1A6544-8562-4DD1-9C7E-A1E0E2D679AD}">
      <dsp:nvSpPr>
        <dsp:cNvPr id="0" name=""/>
        <dsp:cNvSpPr/>
      </dsp:nvSpPr>
      <dsp:spPr>
        <a:xfrm>
          <a:off x="1066391" y="1935519"/>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1.1. Vận hành thiết bị số</a:t>
          </a:r>
        </a:p>
      </dsp:txBody>
      <dsp:txXfrm>
        <a:off x="1066391" y="1935519"/>
        <a:ext cx="1360622" cy="680311"/>
      </dsp:txXfrm>
    </dsp:sp>
    <dsp:sp modelId="{4B30E3DA-0D28-48F2-A2E3-338C2A1DD789}">
      <dsp:nvSpPr>
        <dsp:cNvPr id="0" name=""/>
        <dsp:cNvSpPr/>
      </dsp:nvSpPr>
      <dsp:spPr>
        <a:xfrm>
          <a:off x="1066391" y="2901561"/>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1.2. Vận hành phần mềm và dịch vụ</a:t>
          </a:r>
        </a:p>
      </dsp:txBody>
      <dsp:txXfrm>
        <a:off x="1066391" y="2901561"/>
        <a:ext cx="1360622" cy="680311"/>
      </dsp:txXfrm>
    </dsp:sp>
    <dsp:sp modelId="{65D81A8C-84C7-4476-8AA9-8D7FC424BA38}">
      <dsp:nvSpPr>
        <dsp:cNvPr id="0" name=""/>
        <dsp:cNvSpPr/>
      </dsp:nvSpPr>
      <dsp:spPr>
        <a:xfrm>
          <a:off x="1066391" y="3867603"/>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1.3. Đánh giá và lựa chọn công nghệ</a:t>
          </a:r>
        </a:p>
      </dsp:txBody>
      <dsp:txXfrm>
        <a:off x="1066391" y="3867603"/>
        <a:ext cx="1360622" cy="680311"/>
      </dsp:txXfrm>
    </dsp:sp>
    <dsp:sp modelId="{F644AA0E-F877-447F-B5B3-FFF9AD4B8076}">
      <dsp:nvSpPr>
        <dsp:cNvPr id="0" name=""/>
        <dsp:cNvSpPr/>
      </dsp:nvSpPr>
      <dsp:spPr>
        <a:xfrm>
          <a:off x="2372588" y="969477"/>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2. Khai thác thông tin và dữ liệu</a:t>
          </a:r>
        </a:p>
      </dsp:txBody>
      <dsp:txXfrm>
        <a:off x="2372588" y="969477"/>
        <a:ext cx="1360622" cy="680311"/>
      </dsp:txXfrm>
    </dsp:sp>
    <dsp:sp modelId="{968D13D5-5EE8-4C00-9B6C-0DEE72574441}">
      <dsp:nvSpPr>
        <dsp:cNvPr id="0" name=""/>
        <dsp:cNvSpPr/>
      </dsp:nvSpPr>
      <dsp:spPr>
        <a:xfrm>
          <a:off x="2712744" y="1935519"/>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2.1. Xác định nhu cầu thông tin và dữ liệu</a:t>
          </a:r>
        </a:p>
      </dsp:txBody>
      <dsp:txXfrm>
        <a:off x="2712744" y="1935519"/>
        <a:ext cx="1360622" cy="680311"/>
      </dsp:txXfrm>
    </dsp:sp>
    <dsp:sp modelId="{8E4340C8-9513-43B6-9D83-7EC4F05AE5A0}">
      <dsp:nvSpPr>
        <dsp:cNvPr id="0" name=""/>
        <dsp:cNvSpPr/>
      </dsp:nvSpPr>
      <dsp:spPr>
        <a:xfrm>
          <a:off x="2712744" y="2901561"/>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2.2. Tìm kiếm</a:t>
          </a:r>
        </a:p>
      </dsp:txBody>
      <dsp:txXfrm>
        <a:off x="2712744" y="2901561"/>
        <a:ext cx="1360622" cy="680311"/>
      </dsp:txXfrm>
    </dsp:sp>
    <dsp:sp modelId="{9D6D9A94-25A6-4941-93ED-F04DFFE0069C}">
      <dsp:nvSpPr>
        <dsp:cNvPr id="0" name=""/>
        <dsp:cNvSpPr/>
      </dsp:nvSpPr>
      <dsp:spPr>
        <a:xfrm>
          <a:off x="2712744" y="3867603"/>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2.3. Đánh giá</a:t>
          </a:r>
        </a:p>
      </dsp:txBody>
      <dsp:txXfrm>
        <a:off x="2712744" y="3867603"/>
        <a:ext cx="1360622" cy="680311"/>
      </dsp:txXfrm>
    </dsp:sp>
    <dsp:sp modelId="{707DACD7-CD4D-4CC8-8B95-4C7377404FA9}">
      <dsp:nvSpPr>
        <dsp:cNvPr id="0" name=""/>
        <dsp:cNvSpPr/>
      </dsp:nvSpPr>
      <dsp:spPr>
        <a:xfrm>
          <a:off x="2712744" y="4833645"/>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2.4. Lưu trữ</a:t>
          </a:r>
        </a:p>
      </dsp:txBody>
      <dsp:txXfrm>
        <a:off x="2712744" y="4833645"/>
        <a:ext cx="1360622" cy="680311"/>
      </dsp:txXfrm>
    </dsp:sp>
    <dsp:sp modelId="{83D84F8D-0F55-403A-AE19-ADFFDACAF6C4}">
      <dsp:nvSpPr>
        <dsp:cNvPr id="0" name=""/>
        <dsp:cNvSpPr/>
      </dsp:nvSpPr>
      <dsp:spPr>
        <a:xfrm>
          <a:off x="2712744" y="5799687"/>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2.5. Sử dụng và phân phối</a:t>
          </a:r>
        </a:p>
      </dsp:txBody>
      <dsp:txXfrm>
        <a:off x="2712744" y="5799687"/>
        <a:ext cx="1360622" cy="680311"/>
      </dsp:txXfrm>
    </dsp:sp>
    <dsp:sp modelId="{402BDD27-FA73-42C5-8A75-F6675A62F80C}">
      <dsp:nvSpPr>
        <dsp:cNvPr id="0" name=""/>
        <dsp:cNvSpPr/>
      </dsp:nvSpPr>
      <dsp:spPr>
        <a:xfrm>
          <a:off x="4018941" y="969477"/>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3. Giao tiếp và hợp tác trong mội trường số</a:t>
          </a:r>
        </a:p>
      </dsp:txBody>
      <dsp:txXfrm>
        <a:off x="4018941" y="969477"/>
        <a:ext cx="1360622" cy="680311"/>
      </dsp:txXfrm>
    </dsp:sp>
    <dsp:sp modelId="{240174D6-6947-4688-BEF6-D2CE924243CF}">
      <dsp:nvSpPr>
        <dsp:cNvPr id="0" name=""/>
        <dsp:cNvSpPr/>
      </dsp:nvSpPr>
      <dsp:spPr>
        <a:xfrm>
          <a:off x="4359097" y="1935519"/>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3.1. Thấu cảm (giao tiếp, nhận thực các chuẩn mực hành vi, hiểu công chúng)</a:t>
          </a:r>
        </a:p>
      </dsp:txBody>
      <dsp:txXfrm>
        <a:off x="4359097" y="1935519"/>
        <a:ext cx="1360622" cy="680311"/>
      </dsp:txXfrm>
    </dsp:sp>
    <dsp:sp modelId="{BE705A48-0728-46E7-9741-73A9D38FD717}">
      <dsp:nvSpPr>
        <dsp:cNvPr id="0" name=""/>
        <dsp:cNvSpPr/>
      </dsp:nvSpPr>
      <dsp:spPr>
        <a:xfrm>
          <a:off x="4359097" y="2901561"/>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3.2. Tham gia hiệu quả cộng đồng/nhóm/diễn đàn trực tuyến</a:t>
          </a:r>
        </a:p>
      </dsp:txBody>
      <dsp:txXfrm>
        <a:off x="4359097" y="2901561"/>
        <a:ext cx="1360622" cy="680311"/>
      </dsp:txXfrm>
    </dsp:sp>
    <dsp:sp modelId="{0DD1C4B5-2206-44AB-95D6-2D797E087CAF}">
      <dsp:nvSpPr>
        <dsp:cNvPr id="0" name=""/>
        <dsp:cNvSpPr/>
      </dsp:nvSpPr>
      <dsp:spPr>
        <a:xfrm>
          <a:off x="4359097" y="3867603"/>
          <a:ext cx="1360622" cy="680311"/>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3.3. Tương tác và chia sẻ thông tin (có thể tích hợp vào 3.2)</a:t>
          </a:r>
        </a:p>
      </dsp:txBody>
      <dsp:txXfrm>
        <a:off x="4359097" y="3867603"/>
        <a:ext cx="1360622" cy="680311"/>
      </dsp:txXfrm>
    </dsp:sp>
    <dsp:sp modelId="{B251959B-6083-4BF7-8DA0-45CEDC64FE7D}">
      <dsp:nvSpPr>
        <dsp:cNvPr id="0" name=""/>
        <dsp:cNvSpPr/>
      </dsp:nvSpPr>
      <dsp:spPr>
        <a:xfrm>
          <a:off x="4359097" y="4833645"/>
          <a:ext cx="1384855" cy="709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3.4. Thực hành quyền và dịch vụ công qua nền tảng số</a:t>
          </a:r>
        </a:p>
      </dsp:txBody>
      <dsp:txXfrm>
        <a:off x="4359097" y="4833645"/>
        <a:ext cx="1384855" cy="709408"/>
      </dsp:txXfrm>
    </dsp:sp>
    <dsp:sp modelId="{6EF70760-E0EA-4D91-957E-BA32473BECA0}">
      <dsp:nvSpPr>
        <dsp:cNvPr id="0" name=""/>
        <dsp:cNvSpPr/>
      </dsp:nvSpPr>
      <dsp:spPr>
        <a:xfrm>
          <a:off x="4359097" y="5814116"/>
          <a:ext cx="1384855" cy="72098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3.5. Ứng xử trên môi trường mạng: đạo đức và pháp luật</a:t>
          </a:r>
        </a:p>
      </dsp:txBody>
      <dsp:txXfrm>
        <a:off x="4359097" y="5814116"/>
        <a:ext cx="1384855" cy="720980"/>
      </dsp:txXfrm>
    </dsp:sp>
    <dsp:sp modelId="{81901308-4CB7-4140-8E23-F2BBB57ED84B}">
      <dsp:nvSpPr>
        <dsp:cNvPr id="0" name=""/>
        <dsp:cNvSpPr/>
      </dsp:nvSpPr>
      <dsp:spPr>
        <a:xfrm>
          <a:off x="5689527" y="969477"/>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4. Sáng tạo nội dung số</a:t>
          </a:r>
        </a:p>
      </dsp:txBody>
      <dsp:txXfrm>
        <a:off x="5689527" y="969477"/>
        <a:ext cx="1360622" cy="680311"/>
      </dsp:txXfrm>
    </dsp:sp>
    <dsp:sp modelId="{616AF35B-CF72-4092-8176-8EA04D6320EB}">
      <dsp:nvSpPr>
        <dsp:cNvPr id="0" name=""/>
        <dsp:cNvSpPr/>
      </dsp:nvSpPr>
      <dsp:spPr>
        <a:xfrm>
          <a:off x="6029682" y="1935519"/>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4.1. Thực hành tư duy đổi mới sáng tạo trong xây dựng nội dung số</a:t>
          </a:r>
        </a:p>
      </dsp:txBody>
      <dsp:txXfrm>
        <a:off x="6029682" y="1935519"/>
        <a:ext cx="1360622" cy="680311"/>
      </dsp:txXfrm>
    </dsp:sp>
    <dsp:sp modelId="{38F39E0B-E4E7-435C-B4D9-5D20A069F00B}">
      <dsp:nvSpPr>
        <dsp:cNvPr id="0" name=""/>
        <dsp:cNvSpPr/>
      </dsp:nvSpPr>
      <dsp:spPr>
        <a:xfrm>
          <a:off x="6029682" y="2901561"/>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4.2. Tạo lập nội dung số (công cụ và phương pháp)</a:t>
          </a:r>
        </a:p>
      </dsp:txBody>
      <dsp:txXfrm>
        <a:off x="6029682" y="2901561"/>
        <a:ext cx="1360622" cy="680311"/>
      </dsp:txXfrm>
    </dsp:sp>
    <dsp:sp modelId="{3FD286D1-AAD0-41A4-986F-78230120F5B8}">
      <dsp:nvSpPr>
        <dsp:cNvPr id="0" name=""/>
        <dsp:cNvSpPr/>
      </dsp:nvSpPr>
      <dsp:spPr>
        <a:xfrm>
          <a:off x="6029682" y="3867603"/>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4.3. Hiểu và áp dụng các cơ sở pháp lý trong xây dựng, phát triển và sử dụng nội dung số</a:t>
          </a:r>
        </a:p>
      </dsp:txBody>
      <dsp:txXfrm>
        <a:off x="6029682" y="3867603"/>
        <a:ext cx="1360622" cy="680311"/>
      </dsp:txXfrm>
    </dsp:sp>
    <dsp:sp modelId="{F8F28FD8-FDD7-46B9-9FA9-4D0CFB67E02F}">
      <dsp:nvSpPr>
        <dsp:cNvPr id="0" name=""/>
        <dsp:cNvSpPr/>
      </dsp:nvSpPr>
      <dsp:spPr>
        <a:xfrm>
          <a:off x="6029682" y="4833645"/>
          <a:ext cx="1360622" cy="8010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4.4. Ngôn ngữ lập trình (tham gia vào quá trình xây dựng và phát triển ứng dụng trên nền tảng số)</a:t>
          </a:r>
        </a:p>
      </dsp:txBody>
      <dsp:txXfrm>
        <a:off x="6029682" y="4833645"/>
        <a:ext cx="1360622" cy="801005"/>
      </dsp:txXfrm>
    </dsp:sp>
    <dsp:sp modelId="{1ECC90D3-DDE2-4B41-8D2D-888D99CB29FA}">
      <dsp:nvSpPr>
        <dsp:cNvPr id="0" name=""/>
        <dsp:cNvSpPr/>
      </dsp:nvSpPr>
      <dsp:spPr>
        <a:xfrm>
          <a:off x="7335880" y="969477"/>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5. </a:t>
          </a:r>
          <a:r>
            <a:rPr lang="en-US" sz="1100" kern="1200" dirty="0" err="1"/>
            <a:t>Bảo</a:t>
          </a:r>
          <a:r>
            <a:rPr lang="en-US" sz="1100" kern="1200" dirty="0"/>
            <a:t> </a:t>
          </a:r>
          <a:r>
            <a:rPr lang="en-US" sz="1100" kern="1200" dirty="0" err="1"/>
            <a:t>đảm</a:t>
          </a:r>
          <a:r>
            <a:rPr lang="en-US" sz="1100" kern="1200" dirty="0"/>
            <a:t> an </a:t>
          </a:r>
          <a:r>
            <a:rPr lang="en-US" sz="1100" kern="1200" dirty="0" err="1"/>
            <a:t>ninh</a:t>
          </a:r>
          <a:r>
            <a:rPr lang="en-US" sz="1100" kern="1200" dirty="0"/>
            <a:t> </a:t>
          </a:r>
          <a:r>
            <a:rPr lang="en-US" sz="1100" kern="1200" dirty="0" err="1"/>
            <a:t>và</a:t>
          </a:r>
          <a:r>
            <a:rPr lang="en-US" sz="1100" kern="1200" dirty="0"/>
            <a:t> </a:t>
          </a:r>
          <a:r>
            <a:rPr lang="en-US" sz="1100" kern="1200" dirty="0" err="1"/>
            <a:t>trên</a:t>
          </a:r>
          <a:r>
            <a:rPr lang="en-US" sz="1100" kern="1200" dirty="0"/>
            <a:t> </a:t>
          </a:r>
          <a:r>
            <a:rPr lang="en-US" sz="1100" kern="1200" dirty="0" err="1"/>
            <a:t>không</a:t>
          </a:r>
          <a:r>
            <a:rPr lang="en-US" sz="1100" kern="1200" dirty="0"/>
            <a:t> </a:t>
          </a:r>
          <a:r>
            <a:rPr lang="en-US" sz="1100" kern="1200" dirty="0" err="1"/>
            <a:t>gian</a:t>
          </a:r>
          <a:r>
            <a:rPr lang="en-US" sz="1100" kern="1200" dirty="0"/>
            <a:t> </a:t>
          </a:r>
          <a:r>
            <a:rPr lang="en-US" sz="1100" kern="1200" dirty="0" err="1"/>
            <a:t>mạng</a:t>
          </a:r>
          <a:endParaRPr lang="en-US" sz="1100" kern="1200" dirty="0"/>
        </a:p>
      </dsp:txBody>
      <dsp:txXfrm>
        <a:off x="7335880" y="969477"/>
        <a:ext cx="1360622" cy="680311"/>
      </dsp:txXfrm>
    </dsp:sp>
    <dsp:sp modelId="{9476DC1D-A8E0-46DA-8E70-3F0C5ECB03DE}">
      <dsp:nvSpPr>
        <dsp:cNvPr id="0" name=""/>
        <dsp:cNvSpPr/>
      </dsp:nvSpPr>
      <dsp:spPr>
        <a:xfrm>
          <a:off x="7676036" y="1935519"/>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5.1. Kiểm soát dấu chân số</a:t>
          </a:r>
        </a:p>
      </dsp:txBody>
      <dsp:txXfrm>
        <a:off x="7676036" y="1935519"/>
        <a:ext cx="1360622" cy="680311"/>
      </dsp:txXfrm>
    </dsp:sp>
    <dsp:sp modelId="{587469D8-A0D4-4669-80FD-AC7C768FAEAB}">
      <dsp:nvSpPr>
        <dsp:cNvPr id="0" name=""/>
        <dsp:cNvSpPr/>
      </dsp:nvSpPr>
      <dsp:spPr>
        <a:xfrm>
          <a:off x="7676036" y="2901561"/>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5.2. Bảo vệ danh tính số và quyền riêng tư</a:t>
          </a:r>
        </a:p>
      </dsp:txBody>
      <dsp:txXfrm>
        <a:off x="7676036" y="2901561"/>
        <a:ext cx="1360622" cy="680311"/>
      </dsp:txXfrm>
    </dsp:sp>
    <dsp:sp modelId="{571D1137-0860-44C9-A022-C7AA13CBAA25}">
      <dsp:nvSpPr>
        <dsp:cNvPr id="0" name=""/>
        <dsp:cNvSpPr/>
      </dsp:nvSpPr>
      <dsp:spPr>
        <a:xfrm>
          <a:off x="7676036" y="3867603"/>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5.3. Duy trì an sinh số - well being (cân băng số, nhận biết rủi ro)</a:t>
          </a:r>
        </a:p>
      </dsp:txBody>
      <dsp:txXfrm>
        <a:off x="7676036" y="3867603"/>
        <a:ext cx="1360622" cy="680311"/>
      </dsp:txXfrm>
    </dsp:sp>
    <dsp:sp modelId="{E7E234C4-0107-4FAD-B4E3-91999A82FF27}">
      <dsp:nvSpPr>
        <dsp:cNvPr id="0" name=""/>
        <dsp:cNvSpPr/>
      </dsp:nvSpPr>
      <dsp:spPr>
        <a:xfrm>
          <a:off x="7676036" y="4833645"/>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5.4. Bảo vệ môi trường trong quá trình sử dụng thiết bị và dịch vụ số </a:t>
          </a:r>
        </a:p>
      </dsp:txBody>
      <dsp:txXfrm>
        <a:off x="7676036" y="4833645"/>
        <a:ext cx="1360622" cy="680311"/>
      </dsp:txXfrm>
    </dsp:sp>
    <dsp:sp modelId="{43F99C70-9787-4990-A4E1-7A93DD0B2FB5}">
      <dsp:nvSpPr>
        <dsp:cNvPr id="0" name=""/>
        <dsp:cNvSpPr/>
      </dsp:nvSpPr>
      <dsp:spPr>
        <a:xfrm>
          <a:off x="8982233" y="969477"/>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6. Học tập và phát triển số</a:t>
          </a:r>
        </a:p>
      </dsp:txBody>
      <dsp:txXfrm>
        <a:off x="8982233" y="969477"/>
        <a:ext cx="1360622" cy="680311"/>
      </dsp:txXfrm>
    </dsp:sp>
    <dsp:sp modelId="{F228815F-80CA-4B7D-B57A-FE35B3CF060C}">
      <dsp:nvSpPr>
        <dsp:cNvPr id="0" name=""/>
        <dsp:cNvSpPr/>
      </dsp:nvSpPr>
      <dsp:spPr>
        <a:xfrm>
          <a:off x="9322389" y="1935519"/>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6.1. Nhận biết xu thế  đào tạo trực tuyến</a:t>
          </a:r>
        </a:p>
      </dsp:txBody>
      <dsp:txXfrm>
        <a:off x="9322389" y="1935519"/>
        <a:ext cx="1360622" cy="680311"/>
      </dsp:txXfrm>
    </dsp:sp>
    <dsp:sp modelId="{6E66DF26-049E-4CF7-B83E-E734992BC2EB}">
      <dsp:nvSpPr>
        <dsp:cNvPr id="0" name=""/>
        <dsp:cNvSpPr/>
      </dsp:nvSpPr>
      <dsp:spPr>
        <a:xfrm>
          <a:off x="9322389" y="2901561"/>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6.2. Học tập số (công cụ và phương pháp)</a:t>
          </a:r>
        </a:p>
      </dsp:txBody>
      <dsp:txXfrm>
        <a:off x="9322389" y="2901561"/>
        <a:ext cx="1360622" cy="680311"/>
      </dsp:txXfrm>
    </dsp:sp>
    <dsp:sp modelId="{22277CFF-1FF4-4F03-BDCA-0550BF9E0620}">
      <dsp:nvSpPr>
        <dsp:cNvPr id="0" name=""/>
        <dsp:cNvSpPr/>
      </dsp:nvSpPr>
      <dsp:spPr>
        <a:xfrm>
          <a:off x="9322389" y="3867603"/>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6.3. Giảng dạy số (công cụ, phương pháp, đánh giá)</a:t>
          </a:r>
        </a:p>
      </dsp:txBody>
      <dsp:txXfrm>
        <a:off x="9322389" y="3867603"/>
        <a:ext cx="1360622" cy="680311"/>
      </dsp:txXfrm>
    </dsp:sp>
    <dsp:sp modelId="{0863C5F9-D175-4F71-B248-AD310BD09FB3}">
      <dsp:nvSpPr>
        <dsp:cNvPr id="0" name=""/>
        <dsp:cNvSpPr/>
      </dsp:nvSpPr>
      <dsp:spPr>
        <a:xfrm>
          <a:off x="10628586" y="969477"/>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7. Sử dụng năng lực số cho nghề nghiệp</a:t>
          </a:r>
        </a:p>
      </dsp:txBody>
      <dsp:txXfrm>
        <a:off x="10628586" y="969477"/>
        <a:ext cx="1360622" cy="680311"/>
      </dsp:txXfrm>
    </dsp:sp>
    <dsp:sp modelId="{CF71F78D-7074-48E7-A8E2-88CBC394F29F}">
      <dsp:nvSpPr>
        <dsp:cNvPr id="0" name=""/>
        <dsp:cNvSpPr/>
      </dsp:nvSpPr>
      <dsp:spPr>
        <a:xfrm>
          <a:off x="10968742" y="1935519"/>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7.1. Xác định và sử sụng công cụ và công nghệ đặc thù cho công việc</a:t>
          </a:r>
        </a:p>
      </dsp:txBody>
      <dsp:txXfrm>
        <a:off x="10968742" y="1935519"/>
        <a:ext cx="1360622" cy="680311"/>
      </dsp:txXfrm>
    </dsp:sp>
    <dsp:sp modelId="{8BEB1943-5E5C-4F61-BCFB-966E35B46505}">
      <dsp:nvSpPr>
        <dsp:cNvPr id="0" name=""/>
        <dsp:cNvSpPr/>
      </dsp:nvSpPr>
      <dsp:spPr>
        <a:xfrm>
          <a:off x="10968742" y="2901561"/>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7.2. Nhận biết và đánh giá nội dung và dữ liệu đặc thù</a:t>
          </a:r>
        </a:p>
      </dsp:txBody>
      <dsp:txXfrm>
        <a:off x="10968742" y="2901561"/>
        <a:ext cx="1360622" cy="680311"/>
      </dsp:txXfrm>
    </dsp:sp>
    <dsp:sp modelId="{215E194F-CA80-4CAC-B4FB-DD11DCC18508}">
      <dsp:nvSpPr>
        <dsp:cNvPr id="0" name=""/>
        <dsp:cNvSpPr/>
      </dsp:nvSpPr>
      <dsp:spPr>
        <a:xfrm>
          <a:off x="10968742" y="3867603"/>
          <a:ext cx="1360622" cy="68031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7.3. </a:t>
          </a:r>
          <a:r>
            <a:rPr lang="en-US" sz="1100" kern="1200" dirty="0" err="1"/>
            <a:t>Sử</a:t>
          </a:r>
          <a:r>
            <a:rPr lang="en-US" sz="1100" kern="1200" dirty="0"/>
            <a:t> </a:t>
          </a:r>
          <a:r>
            <a:rPr lang="en-US" sz="1100" kern="1200" dirty="0" err="1"/>
            <a:t>dụng</a:t>
          </a:r>
          <a:r>
            <a:rPr lang="en-US" sz="1100" kern="1200" dirty="0"/>
            <a:t> </a:t>
          </a:r>
          <a:r>
            <a:rPr lang="en-US" sz="1100" kern="1200" dirty="0" err="1"/>
            <a:t>công</a:t>
          </a:r>
          <a:r>
            <a:rPr lang="en-US" sz="1100" kern="1200" dirty="0"/>
            <a:t> </a:t>
          </a:r>
          <a:r>
            <a:rPr lang="en-US" sz="1100" kern="1200" dirty="0" err="1"/>
            <a:t>nghệ</a:t>
          </a:r>
          <a:r>
            <a:rPr lang="en-US" sz="1100" kern="1200" dirty="0"/>
            <a:t> </a:t>
          </a:r>
          <a:r>
            <a:rPr lang="en-US" sz="1100" kern="1200" dirty="0" err="1"/>
            <a:t>vào</a:t>
          </a:r>
          <a:r>
            <a:rPr lang="en-US" sz="1100" kern="1200" dirty="0"/>
            <a:t> </a:t>
          </a:r>
          <a:r>
            <a:rPr lang="en-US" sz="1100" kern="1200" dirty="0" err="1"/>
            <a:t>khởi</a:t>
          </a:r>
          <a:r>
            <a:rPr lang="en-US" sz="1100" kern="1200" dirty="0"/>
            <a:t> </a:t>
          </a:r>
          <a:r>
            <a:rPr lang="en-US" sz="1100" kern="1200" dirty="0" err="1"/>
            <a:t>nghiệp</a:t>
          </a:r>
          <a:endParaRPr lang="en-US" sz="1100" kern="1200" dirty="0"/>
        </a:p>
      </dsp:txBody>
      <dsp:txXfrm>
        <a:off x="10968742" y="3867603"/>
        <a:ext cx="1360622" cy="680311"/>
      </dsp:txXfrm>
    </dsp:sp>
    <dsp:sp modelId="{08A7D753-3D0A-4972-8C26-14EB97FD28BB}">
      <dsp:nvSpPr>
        <dsp:cNvPr id="0" name=""/>
        <dsp:cNvSpPr/>
      </dsp:nvSpPr>
      <dsp:spPr>
        <a:xfrm>
          <a:off x="10968742" y="4833645"/>
          <a:ext cx="1360622" cy="680311"/>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7.4. </a:t>
          </a:r>
          <a:r>
            <a:rPr lang="en-US" sz="1100" kern="1200" dirty="0" err="1"/>
            <a:t>Chuyển</a:t>
          </a:r>
          <a:r>
            <a:rPr lang="en-US" sz="1100" kern="1200" dirty="0"/>
            <a:t> </a:t>
          </a:r>
          <a:r>
            <a:rPr lang="en-US" sz="1100" kern="1200" dirty="0" err="1"/>
            <a:t>đổi</a:t>
          </a:r>
          <a:r>
            <a:rPr lang="en-US" sz="1100" kern="1200" dirty="0"/>
            <a:t> </a:t>
          </a:r>
          <a:r>
            <a:rPr lang="en-US" sz="1100" kern="1200" dirty="0" err="1"/>
            <a:t>số</a:t>
          </a:r>
          <a:endParaRPr lang="en-US" sz="1100" kern="1200" dirty="0"/>
        </a:p>
      </dsp:txBody>
      <dsp:txXfrm>
        <a:off x="10968742" y="4833645"/>
        <a:ext cx="1360622" cy="68031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E9EADB-8F96-401C-9CC6-9F59D61EF38C}" type="datetimeFigureOut">
              <a:rPr lang="en-US" smtClean="0"/>
              <a:t>5/8/2021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29ED2C-5641-4DC3-804D-E290DD4B60EC}" type="slidenum">
              <a:rPr lang="en-US" smtClean="0"/>
              <a:t>‹#›</a:t>
            </a:fld>
            <a:endParaRPr lang="en-US"/>
          </a:p>
        </p:txBody>
      </p:sp>
    </p:spTree>
    <p:extLst>
      <p:ext uri="{BB962C8B-B14F-4D97-AF65-F5344CB8AC3E}">
        <p14:creationId xmlns:p14="http://schemas.microsoft.com/office/powerpoint/2010/main" val="448257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facebook.com/notes/nguy%E1%BB%85n-th%E1%BA%BF-h%C3%B9ng/d%E1%BB%AF-li%E1%BB%87u-m%E1%BB%9F-open-data-d%E1%BB%AF-li%E1%BB%87u-m%E1%BB%9F-c%E1%BB%A7a-ch%C3%ADnh-ph%E1%BB%A7/2484363881610389/"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n.unesco.org/themes/education2030-sdg4"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https://www.facebook.com/notes/nguy%E1%BB%85n-th%E1%BA%BF-h%C3%B9ng/d%E1%BB%AF-li%E1%BB%87u-m%E1%BB%9F-open-data-d%E1%BB%AF-li%E1%BB%87u-m%E1%BB%9F-c%E1%BB%A7a-ch%C3%ADnh-ph%E1%BB%A7/2484363881610389/</a:t>
            </a:r>
            <a:endParaRPr lang="en-US"/>
          </a:p>
        </p:txBody>
      </p:sp>
      <p:sp>
        <p:nvSpPr>
          <p:cNvPr id="4" name="Slide Number Placeholder 3"/>
          <p:cNvSpPr>
            <a:spLocks noGrp="1"/>
          </p:cNvSpPr>
          <p:nvPr>
            <p:ph type="sldNum" sz="quarter" idx="10"/>
          </p:nvPr>
        </p:nvSpPr>
        <p:spPr/>
        <p:txBody>
          <a:bodyPr/>
          <a:lstStyle/>
          <a:p>
            <a:fld id="{FE29ED2C-5641-4DC3-804D-E290DD4B60EC}" type="slidenum">
              <a:rPr lang="en-US" smtClean="0"/>
              <a:t>1</a:t>
            </a:fld>
            <a:endParaRPr lang="en-US"/>
          </a:p>
        </p:txBody>
      </p:sp>
    </p:spTree>
    <p:extLst>
      <p:ext uri="{BB962C8B-B14F-4D97-AF65-F5344CB8AC3E}">
        <p14:creationId xmlns:p14="http://schemas.microsoft.com/office/powerpoint/2010/main" val="3760808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b="0" i="0" dirty="0">
                <a:solidFill>
                  <a:srgbClr val="4C4947"/>
                </a:solidFill>
                <a:effectLst/>
                <a:latin typeface="Roboto" panose="02000000000000000000" pitchFamily="2" charset="0"/>
              </a:rPr>
              <a:t>Chuyển đổi số sẽ tác động đến cơ cấu việc làm. </a:t>
            </a:r>
            <a:r>
              <a:rPr lang="en-US" b="0" i="0" dirty="0" err="1">
                <a:solidFill>
                  <a:srgbClr val="4C4947"/>
                </a:solidFill>
                <a:effectLst/>
                <a:latin typeface="Roboto" panose="02000000000000000000" pitchFamily="2" charset="0"/>
              </a:rPr>
              <a:t>Năm</a:t>
            </a:r>
            <a:r>
              <a:rPr lang="en-US" b="0" i="0" dirty="0">
                <a:solidFill>
                  <a:srgbClr val="4C4947"/>
                </a:solidFill>
                <a:effectLst/>
                <a:latin typeface="Roboto" panose="02000000000000000000" pitchFamily="2" charset="0"/>
              </a:rPr>
              <a:t> 2019, </a:t>
            </a:r>
            <a:r>
              <a:rPr lang="vi-VN" b="0" i="0" dirty="0">
                <a:solidFill>
                  <a:srgbClr val="4C4947"/>
                </a:solidFill>
                <a:effectLst/>
                <a:latin typeface="Roboto" panose="02000000000000000000" pitchFamily="2" charset="0"/>
              </a:rPr>
              <a:t>số liệu của Microsoft đã chỉ ra rằng, trong vòng 3 năm nữa, 85% các công việc sẽ phải thay đổi, nhiều công việc đòi hỏi người lao động phải tự đào tạo để nâng cao kỹ năng số, 26% là công việc mới do chuyển đổi số mang lại, 27% công việc sẽ biến mất trong tương lai.</a:t>
            </a:r>
            <a:endParaRPr lang="en-US" dirty="0"/>
          </a:p>
        </p:txBody>
      </p:sp>
      <p:sp>
        <p:nvSpPr>
          <p:cNvPr id="4" name="Slide Number Placeholder 3"/>
          <p:cNvSpPr>
            <a:spLocks noGrp="1"/>
          </p:cNvSpPr>
          <p:nvPr>
            <p:ph type="sldNum" sz="quarter" idx="5"/>
          </p:nvPr>
        </p:nvSpPr>
        <p:spPr/>
        <p:txBody>
          <a:bodyPr/>
          <a:lstStyle/>
          <a:p>
            <a:fld id="{FE29ED2C-5641-4DC3-804D-E290DD4B60EC}" type="slidenum">
              <a:rPr lang="en-US" smtClean="0"/>
              <a:t>3</a:t>
            </a:fld>
            <a:endParaRPr lang="en-US"/>
          </a:p>
        </p:txBody>
      </p:sp>
    </p:spTree>
    <p:extLst>
      <p:ext uri="{BB962C8B-B14F-4D97-AF65-F5344CB8AC3E}">
        <p14:creationId xmlns:p14="http://schemas.microsoft.com/office/powerpoint/2010/main" val="1274915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err="1">
                <a:solidFill>
                  <a:srgbClr val="000000"/>
                </a:solidFill>
                <a:effectLst/>
                <a:latin typeface="Arial" panose="020B0604020202020204" pitchFamily="34" charset="0"/>
              </a:rPr>
              <a:t>Ngày</a:t>
            </a:r>
            <a:r>
              <a:rPr lang="en-US" b="0" i="0" dirty="0">
                <a:solidFill>
                  <a:srgbClr val="000000"/>
                </a:solidFill>
                <a:effectLst/>
                <a:latin typeface="Arial" panose="020B0604020202020204" pitchFamily="34" charset="0"/>
              </a:rPr>
              <a:t> 03/06/2020 </a:t>
            </a:r>
            <a:r>
              <a:rPr lang="en-US" b="0" i="0" dirty="0" err="1">
                <a:solidFill>
                  <a:srgbClr val="000000"/>
                </a:solidFill>
                <a:effectLst/>
                <a:latin typeface="Arial" panose="020B0604020202020204" pitchFamily="34" charset="0"/>
              </a:rPr>
              <a:t>thủ</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tướng</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chính</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phủ</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phê</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duyệt</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chương</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trình</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chuyển</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đổi</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số</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quốc</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gia</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nến</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năm</a:t>
            </a:r>
            <a:r>
              <a:rPr lang="en-US" b="0" i="0" dirty="0">
                <a:solidFill>
                  <a:srgbClr val="000000"/>
                </a:solidFill>
                <a:effectLst/>
                <a:latin typeface="Arial" panose="020B0604020202020204" pitchFamily="34" charset="0"/>
              </a:rPr>
              <a:t> 2025 </a:t>
            </a:r>
            <a:r>
              <a:rPr lang="en-US" b="0" i="0" dirty="0" err="1">
                <a:solidFill>
                  <a:srgbClr val="000000"/>
                </a:solidFill>
                <a:effectLst/>
                <a:latin typeface="Arial" panose="020B0604020202020204" pitchFamily="34" charset="0"/>
              </a:rPr>
              <a:t>và</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định</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hướng</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đến</a:t>
            </a:r>
            <a:r>
              <a:rPr lang="en-US" b="0" i="0" dirty="0">
                <a:solidFill>
                  <a:srgbClr val="000000"/>
                </a:solidFill>
                <a:effectLst/>
                <a:latin typeface="Arial" panose="020B0604020202020204" pitchFamily="34" charset="0"/>
              </a:rPr>
              <a:t> 2030</a:t>
            </a:r>
            <a:endParaRPr lang="en-US" dirty="0"/>
          </a:p>
        </p:txBody>
      </p:sp>
      <p:sp>
        <p:nvSpPr>
          <p:cNvPr id="4" name="Slide Number Placeholder 3"/>
          <p:cNvSpPr>
            <a:spLocks noGrp="1"/>
          </p:cNvSpPr>
          <p:nvPr>
            <p:ph type="sldNum" sz="quarter" idx="5"/>
          </p:nvPr>
        </p:nvSpPr>
        <p:spPr/>
        <p:txBody>
          <a:bodyPr/>
          <a:lstStyle/>
          <a:p>
            <a:fld id="{FE29ED2C-5641-4DC3-804D-E290DD4B60EC}" type="slidenum">
              <a:rPr lang="en-US" smtClean="0"/>
              <a:t>4</a:t>
            </a:fld>
            <a:endParaRPr lang="en-US"/>
          </a:p>
        </p:txBody>
      </p:sp>
    </p:spTree>
    <p:extLst>
      <p:ext uri="{BB962C8B-B14F-4D97-AF65-F5344CB8AC3E}">
        <p14:creationId xmlns:p14="http://schemas.microsoft.com/office/powerpoint/2010/main" val="27105539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Information</a:t>
            </a:r>
            <a:r>
              <a:rPr lang="en-US" baseline="0" dirty="0"/>
              <a:t> Literacy</a:t>
            </a:r>
          </a:p>
          <a:p>
            <a:r>
              <a:rPr lang="en-US" baseline="0" dirty="0" err="1"/>
              <a:t>Kiến</a:t>
            </a:r>
            <a:r>
              <a:rPr lang="en-US" baseline="0" dirty="0"/>
              <a:t> </a:t>
            </a:r>
            <a:r>
              <a:rPr lang="en-US" baseline="0" dirty="0" err="1"/>
              <a:t>thức</a:t>
            </a:r>
            <a:r>
              <a:rPr lang="en-US" baseline="0" dirty="0"/>
              <a:t> </a:t>
            </a:r>
            <a:r>
              <a:rPr lang="en-US" baseline="0" dirty="0" err="1"/>
              <a:t>thông</a:t>
            </a:r>
            <a:r>
              <a:rPr lang="en-US" baseline="0" dirty="0"/>
              <a:t> tin</a:t>
            </a:r>
            <a:endParaRPr lang="en-US" dirty="0"/>
          </a:p>
        </p:txBody>
      </p:sp>
      <p:sp>
        <p:nvSpPr>
          <p:cNvPr id="4" name="Slide Number Placeholder 3"/>
          <p:cNvSpPr>
            <a:spLocks noGrp="1"/>
          </p:cNvSpPr>
          <p:nvPr>
            <p:ph type="sldNum" sz="quarter" idx="10"/>
          </p:nvPr>
        </p:nvSpPr>
        <p:spPr/>
        <p:txBody>
          <a:bodyPr/>
          <a:lstStyle/>
          <a:p>
            <a:fld id="{FE29ED2C-5641-4DC3-804D-E290DD4B60EC}" type="slidenum">
              <a:rPr lang="en-US" smtClean="0"/>
              <a:t>5</a:t>
            </a:fld>
            <a:endParaRPr lang="en-US"/>
          </a:p>
        </p:txBody>
      </p:sp>
    </p:spTree>
    <p:extLst>
      <p:ext uri="{BB962C8B-B14F-4D97-AF65-F5344CB8AC3E}">
        <p14:creationId xmlns:p14="http://schemas.microsoft.com/office/powerpoint/2010/main" val="718627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29ED2C-5641-4DC3-804D-E290DD4B60EC}" type="slidenum">
              <a:rPr lang="en-US" smtClean="0"/>
              <a:t>6</a:t>
            </a:fld>
            <a:endParaRPr lang="en-US"/>
          </a:p>
        </p:txBody>
      </p:sp>
    </p:spTree>
    <p:extLst>
      <p:ext uri="{BB962C8B-B14F-4D97-AF65-F5344CB8AC3E}">
        <p14:creationId xmlns:p14="http://schemas.microsoft.com/office/powerpoint/2010/main" val="1043038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hlinkClick r:id="rId3"/>
              </a:rPr>
              <a:t>https://en.unesco.org/themes/education2030-sdg4</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We had tried to convinced The government and </a:t>
            </a:r>
          </a:p>
        </p:txBody>
      </p:sp>
      <p:sp>
        <p:nvSpPr>
          <p:cNvPr id="4" name="Slide Number Placeholder 3"/>
          <p:cNvSpPr>
            <a:spLocks noGrp="1"/>
          </p:cNvSpPr>
          <p:nvPr>
            <p:ph type="sldNum" sz="quarter" idx="10"/>
          </p:nvPr>
        </p:nvSpPr>
        <p:spPr/>
        <p:txBody>
          <a:bodyPr/>
          <a:lstStyle/>
          <a:p>
            <a:fld id="{FE29ED2C-5641-4DC3-804D-E290DD4B60EC}" type="slidenum">
              <a:rPr lang="en-US" smtClean="0"/>
              <a:t>7</a:t>
            </a:fld>
            <a:endParaRPr lang="en-US"/>
          </a:p>
        </p:txBody>
      </p:sp>
    </p:spTree>
    <p:extLst>
      <p:ext uri="{BB962C8B-B14F-4D97-AF65-F5344CB8AC3E}">
        <p14:creationId xmlns:p14="http://schemas.microsoft.com/office/powerpoint/2010/main" val="186825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77AB6BA-7BCE-4CC6-A35E-6283EB376D02}"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3627000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7AB6BA-7BCE-4CC6-A35E-6283EB376D02}"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2298406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7AB6BA-7BCE-4CC6-A35E-6283EB376D02}"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3612223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7AB6BA-7BCE-4CC6-A35E-6283EB376D02}"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879132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77AB6BA-7BCE-4CC6-A35E-6283EB376D02}"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552827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7AB6BA-7BCE-4CC6-A35E-6283EB376D02}"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3492071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77AB6BA-7BCE-4CC6-A35E-6283EB376D02}" type="datetimeFigureOut">
              <a:rPr lang="en-US" smtClean="0"/>
              <a:t>5/8/2021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2451015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7AB6BA-7BCE-4CC6-A35E-6283EB376D02}" type="datetimeFigureOut">
              <a:rPr lang="en-US" smtClean="0"/>
              <a:t>5/8/2021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2182464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AB6BA-7BCE-4CC6-A35E-6283EB376D02}" type="datetimeFigureOut">
              <a:rPr lang="en-US" smtClean="0"/>
              <a:t>5/8/2021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497054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77AB6BA-7BCE-4CC6-A35E-6283EB376D02}"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178508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77AB6BA-7BCE-4CC6-A35E-6283EB376D02}"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B038C-E1DE-4C4C-8BC2-7F5694355ACA}" type="slidenum">
              <a:rPr lang="en-US" smtClean="0"/>
              <a:t>‹#›</a:t>
            </a:fld>
            <a:endParaRPr lang="en-US"/>
          </a:p>
        </p:txBody>
      </p:sp>
    </p:spTree>
    <p:extLst>
      <p:ext uri="{BB962C8B-B14F-4D97-AF65-F5344CB8AC3E}">
        <p14:creationId xmlns:p14="http://schemas.microsoft.com/office/powerpoint/2010/main" val="2400585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7AB6BA-7BCE-4CC6-A35E-6283EB376D02}" type="datetimeFigureOut">
              <a:rPr lang="en-US" smtClean="0"/>
              <a:t>5/8/2021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5B038C-E1DE-4C4C-8BC2-7F5694355ACA}" type="slidenum">
              <a:rPr lang="en-US" smtClean="0"/>
              <a:t>‹#›</a:t>
            </a:fld>
            <a:endParaRPr lang="en-US"/>
          </a:p>
        </p:txBody>
      </p:sp>
    </p:spTree>
    <p:extLst>
      <p:ext uri="{BB962C8B-B14F-4D97-AF65-F5344CB8AC3E}">
        <p14:creationId xmlns:p14="http://schemas.microsoft.com/office/powerpoint/2010/main" val="4292561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E620ABC0-815B-4DC2-B704-7EBD14C0D9D5}"/>
              </a:ext>
            </a:extLst>
          </p:cNvPr>
          <p:cNvGrpSpPr/>
          <p:nvPr/>
        </p:nvGrpSpPr>
        <p:grpSpPr>
          <a:xfrm>
            <a:off x="993900" y="1771284"/>
            <a:ext cx="11182769" cy="3925795"/>
            <a:chOff x="2768008" y="2097325"/>
            <a:chExt cx="9423992" cy="3925795"/>
          </a:xfrm>
        </p:grpSpPr>
        <p:sp>
          <p:nvSpPr>
            <p:cNvPr id="5" name="Flowchart: Delay 4">
              <a:extLst>
                <a:ext uri="{FF2B5EF4-FFF2-40B4-BE49-F238E27FC236}">
                  <a16:creationId xmlns:a16="http://schemas.microsoft.com/office/drawing/2014/main" id="{ED04B25F-D73E-4E8F-9CA7-31C8B219E123}"/>
                </a:ext>
              </a:extLst>
            </p:cNvPr>
            <p:cNvSpPr/>
            <p:nvPr/>
          </p:nvSpPr>
          <p:spPr>
            <a:xfrm rot="10800000">
              <a:off x="2768008" y="2099706"/>
              <a:ext cx="3327992" cy="3923414"/>
            </a:xfrm>
            <a:prstGeom prst="flowChartDelay">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52BF18E-573D-4FB1-B7C0-2DE2F7C87CB7}"/>
                </a:ext>
              </a:extLst>
            </p:cNvPr>
            <p:cNvSpPr/>
            <p:nvPr/>
          </p:nvSpPr>
          <p:spPr>
            <a:xfrm>
              <a:off x="5901070" y="2097325"/>
              <a:ext cx="6290930" cy="3923414"/>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AutoShape 5" descr="Image result for asia open data partnershi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3" name="Picture 12"/>
          <p:cNvPicPr/>
          <p:nvPr/>
        </p:nvPicPr>
        <p:blipFill rotWithShape="1">
          <a:blip r:embed="rId3" cstate="print">
            <a:extLst>
              <a:ext uri="{28A0092B-C50C-407E-A947-70E740481C1C}">
                <a14:useLocalDpi xmlns:a14="http://schemas.microsoft.com/office/drawing/2010/main" val="0"/>
              </a:ext>
            </a:extLst>
          </a:blip>
          <a:srcRect t="35377" b="42925"/>
          <a:stretch/>
        </p:blipFill>
        <p:spPr bwMode="auto">
          <a:xfrm>
            <a:off x="8699722" y="430977"/>
            <a:ext cx="3173647" cy="732325"/>
          </a:xfrm>
          <a:prstGeom prst="rect">
            <a:avLst/>
          </a:prstGeom>
          <a:noFill/>
          <a:ln>
            <a:noFill/>
          </a:ln>
          <a:extLst>
            <a:ext uri="{53640926-AAD7-44D8-BBD7-CCE9431645EC}">
              <a14:shadowObscured xmlns:a14="http://schemas.microsoft.com/office/drawing/2010/main"/>
            </a:ext>
          </a:extLst>
        </p:spPr>
      </p:pic>
      <p:pic>
        <p:nvPicPr>
          <p:cNvPr id="14" name="Picture 13"/>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1222" y="252819"/>
            <a:ext cx="563152" cy="845528"/>
          </a:xfrm>
          <a:prstGeom prst="rect">
            <a:avLst/>
          </a:prstGeom>
          <a:noFill/>
          <a:ln>
            <a:noFill/>
          </a:ln>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23971" y="327427"/>
            <a:ext cx="1313796" cy="696312"/>
          </a:xfrm>
          <a:prstGeom prst="rect">
            <a:avLst/>
          </a:prstGeom>
        </p:spPr>
      </p:pic>
      <p:sp>
        <p:nvSpPr>
          <p:cNvPr id="16" name="Rectangle 15">
            <a:extLst>
              <a:ext uri="{FF2B5EF4-FFF2-40B4-BE49-F238E27FC236}">
                <a16:creationId xmlns:a16="http://schemas.microsoft.com/office/drawing/2014/main" id="{2F45E0DE-606F-44C5-9B25-C0D3D858E3F8}"/>
              </a:ext>
            </a:extLst>
          </p:cNvPr>
          <p:cNvSpPr/>
          <p:nvPr/>
        </p:nvSpPr>
        <p:spPr>
          <a:xfrm>
            <a:off x="2583542" y="5091252"/>
            <a:ext cx="9608457" cy="1766748"/>
          </a:xfrm>
          <a:prstGeom prst="rect">
            <a:avLst/>
          </a:prstGeom>
          <a:solidFill>
            <a:srgbClr val="3FC7CE"/>
          </a:solidFill>
          <a:ln>
            <a:solidFill>
              <a:srgbClr val="3FC7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L-Shape 27">
            <a:extLst>
              <a:ext uri="{FF2B5EF4-FFF2-40B4-BE49-F238E27FC236}">
                <a16:creationId xmlns:a16="http://schemas.microsoft.com/office/drawing/2014/main" id="{0C336C07-CBA0-4451-9FD8-5F8E8EA37AB4}"/>
              </a:ext>
            </a:extLst>
          </p:cNvPr>
          <p:cNvSpPr/>
          <p:nvPr/>
        </p:nvSpPr>
        <p:spPr>
          <a:xfrm>
            <a:off x="0" y="3486132"/>
            <a:ext cx="3077029" cy="3371868"/>
          </a:xfrm>
          <a:prstGeom prst="corner">
            <a:avLst>
              <a:gd name="adj1" fmla="val 50000"/>
              <a:gd name="adj2" fmla="val 99438"/>
            </a:avLst>
          </a:prstGeom>
          <a:solidFill>
            <a:srgbClr val="3FC7CE"/>
          </a:solidFill>
          <a:ln>
            <a:solidFill>
              <a:srgbClr val="3FC7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7799C8EE-9D61-452C-B131-64119C815F14}"/>
              </a:ext>
            </a:extLst>
          </p:cNvPr>
          <p:cNvSpPr txBox="1"/>
          <p:nvPr/>
        </p:nvSpPr>
        <p:spPr>
          <a:xfrm>
            <a:off x="9368790" y="6119164"/>
            <a:ext cx="2220480" cy="369332"/>
          </a:xfrm>
          <a:prstGeom prst="rect">
            <a:avLst/>
          </a:prstGeom>
          <a:noFill/>
        </p:spPr>
        <p:txBody>
          <a:bodyPr wrap="none" rtlCol="0">
            <a:spAutoFit/>
          </a:bodyPr>
          <a:lstStyle/>
          <a:p>
            <a:r>
              <a:rPr lang="en-US" dirty="0" err="1">
                <a:solidFill>
                  <a:schemeClr val="bg1"/>
                </a:solidFill>
                <a:latin typeface="+mj-lt"/>
              </a:rPr>
              <a:t>Hà</a:t>
            </a:r>
            <a:r>
              <a:rPr lang="en-US" dirty="0">
                <a:solidFill>
                  <a:schemeClr val="bg1"/>
                </a:solidFill>
                <a:latin typeface="+mj-lt"/>
              </a:rPr>
              <a:t>  </a:t>
            </a:r>
            <a:r>
              <a:rPr lang="en-US" dirty="0" err="1">
                <a:solidFill>
                  <a:schemeClr val="bg1"/>
                </a:solidFill>
                <a:latin typeface="+mj-lt"/>
              </a:rPr>
              <a:t>Nội</a:t>
            </a:r>
            <a:r>
              <a:rPr lang="en-US" dirty="0">
                <a:solidFill>
                  <a:schemeClr val="bg1"/>
                </a:solidFill>
                <a:latin typeface="+mj-lt"/>
              </a:rPr>
              <a:t>,  24 / 4 / 2021</a:t>
            </a:r>
          </a:p>
        </p:txBody>
      </p:sp>
      <p:sp>
        <p:nvSpPr>
          <p:cNvPr id="29" name="Flowchart: Delay 28">
            <a:extLst>
              <a:ext uri="{FF2B5EF4-FFF2-40B4-BE49-F238E27FC236}">
                <a16:creationId xmlns:a16="http://schemas.microsoft.com/office/drawing/2014/main" id="{93FB105D-3170-4133-8874-3178F3006E08}"/>
              </a:ext>
            </a:extLst>
          </p:cNvPr>
          <p:cNvSpPr/>
          <p:nvPr/>
        </p:nvSpPr>
        <p:spPr>
          <a:xfrm rot="10800000">
            <a:off x="1815103" y="2002745"/>
            <a:ext cx="2551166" cy="3074218"/>
          </a:xfrm>
          <a:prstGeom prst="flowChartDelay">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281903" y="3131925"/>
            <a:ext cx="10591466" cy="1103094"/>
          </a:xfrm>
        </p:spPr>
        <p:txBody>
          <a:bodyPr>
            <a:noAutofit/>
          </a:bodyPr>
          <a:lstStyle/>
          <a:p>
            <a:pPr algn="r"/>
            <a:r>
              <a:rPr lang="en-US" sz="4800" dirty="0">
                <a:solidFill>
                  <a:srgbClr val="2A3791"/>
                </a:solidFill>
              </a:rPr>
              <a:t>KHUNG NĂNG LỰC SỐ </a:t>
            </a:r>
            <a:br>
              <a:rPr lang="en-US" sz="4800" dirty="0">
                <a:solidFill>
                  <a:srgbClr val="2A3791"/>
                </a:solidFill>
              </a:rPr>
            </a:br>
            <a:r>
              <a:rPr lang="en-US" b="1" dirty="0">
                <a:solidFill>
                  <a:srgbClr val="2A3791"/>
                </a:solidFill>
              </a:rPr>
              <a:t>CHO SINH VIÊN VIỆT NAM</a:t>
            </a:r>
          </a:p>
        </p:txBody>
      </p:sp>
    </p:spTree>
    <p:extLst>
      <p:ext uri="{BB962C8B-B14F-4D97-AF65-F5344CB8AC3E}">
        <p14:creationId xmlns:p14="http://schemas.microsoft.com/office/powerpoint/2010/main" val="222750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FF33D3B0-8BFD-4719-AACA-71B31CFC033E}"/>
              </a:ext>
            </a:extLst>
          </p:cNvPr>
          <p:cNvGraphicFramePr/>
          <p:nvPr>
            <p:extLst>
              <p:ext uri="{D42A27DB-BD31-4B8C-83A1-F6EECF244321}">
                <p14:modId xmlns:p14="http://schemas.microsoft.com/office/powerpoint/2010/main" val="1059899224"/>
              </p:ext>
            </p:extLst>
          </p:nvPr>
        </p:nvGraphicFramePr>
        <p:xfrm>
          <a:off x="-431799" y="152400"/>
          <a:ext cx="13055600" cy="655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12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420" y="1547596"/>
            <a:ext cx="4519664" cy="40676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7859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5245A33-936F-425D-8C89-F9DBA3F6F222}"/>
              </a:ext>
            </a:extLst>
          </p:cNvPr>
          <p:cNvPicPr>
            <a:picLocks noChangeAspect="1"/>
          </p:cNvPicPr>
          <p:nvPr/>
        </p:nvPicPr>
        <p:blipFill>
          <a:blip r:embed="rId2"/>
          <a:stretch>
            <a:fillRect/>
          </a:stretch>
        </p:blipFill>
        <p:spPr>
          <a:xfrm>
            <a:off x="0" y="1380956"/>
            <a:ext cx="12192000" cy="5477044"/>
          </a:xfrm>
          <a:prstGeom prst="rect">
            <a:avLst/>
          </a:prstGeom>
        </p:spPr>
      </p:pic>
      <p:sp>
        <p:nvSpPr>
          <p:cNvPr id="6" name="Rectangle 5">
            <a:extLst>
              <a:ext uri="{FF2B5EF4-FFF2-40B4-BE49-F238E27FC236}">
                <a16:creationId xmlns:a16="http://schemas.microsoft.com/office/drawing/2014/main" id="{8340B5A3-58A1-4A97-BFE1-3950F08BF201}"/>
              </a:ext>
            </a:extLst>
          </p:cNvPr>
          <p:cNvSpPr/>
          <p:nvPr/>
        </p:nvSpPr>
        <p:spPr>
          <a:xfrm>
            <a:off x="0" y="-1"/>
            <a:ext cx="12192000" cy="1471449"/>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err="1"/>
              <a:t>Bối</a:t>
            </a:r>
            <a:r>
              <a:rPr lang="en-US" sz="6600" dirty="0"/>
              <a:t> </a:t>
            </a:r>
            <a:r>
              <a:rPr lang="en-US" sz="6600" dirty="0" err="1"/>
              <a:t>cảnh</a:t>
            </a:r>
            <a:r>
              <a:rPr lang="en-US" sz="6600" dirty="0"/>
              <a:t> </a:t>
            </a:r>
            <a:r>
              <a:rPr lang="en-US" sz="6600" dirty="0" err="1"/>
              <a:t>chuyển</a:t>
            </a:r>
            <a:r>
              <a:rPr lang="en-US" sz="6600" dirty="0"/>
              <a:t> </a:t>
            </a:r>
            <a:r>
              <a:rPr lang="en-US" sz="6600" dirty="0" err="1"/>
              <a:t>đổi</a:t>
            </a:r>
            <a:r>
              <a:rPr lang="en-US" sz="6600" dirty="0"/>
              <a:t> </a:t>
            </a:r>
            <a:r>
              <a:rPr lang="en-US" sz="6600" dirty="0" err="1"/>
              <a:t>số</a:t>
            </a:r>
            <a:endParaRPr lang="en-US" sz="2000" dirty="0"/>
          </a:p>
        </p:txBody>
      </p:sp>
      <p:sp>
        <p:nvSpPr>
          <p:cNvPr id="7" name="TextBox 6">
            <a:extLst>
              <a:ext uri="{FF2B5EF4-FFF2-40B4-BE49-F238E27FC236}">
                <a16:creationId xmlns:a16="http://schemas.microsoft.com/office/drawing/2014/main" id="{FA6314BD-E7B7-4FA6-8996-5F33F8683EFF}"/>
              </a:ext>
            </a:extLst>
          </p:cNvPr>
          <p:cNvSpPr txBox="1"/>
          <p:nvPr/>
        </p:nvSpPr>
        <p:spPr>
          <a:xfrm>
            <a:off x="3423684" y="1775637"/>
            <a:ext cx="5295014" cy="646331"/>
          </a:xfrm>
          <a:prstGeom prst="rect">
            <a:avLst/>
          </a:prstGeom>
          <a:solidFill>
            <a:srgbClr val="B8D76D"/>
          </a:solidFill>
        </p:spPr>
        <p:txBody>
          <a:bodyPr wrap="square" rtlCol="0">
            <a:spAutoFit/>
          </a:bodyPr>
          <a:lstStyle/>
          <a:p>
            <a:pPr algn="ctr"/>
            <a:r>
              <a:rPr lang="en-US" sz="3600" b="1" dirty="0" err="1">
                <a:solidFill>
                  <a:schemeClr val="bg1"/>
                </a:solidFill>
              </a:rPr>
              <a:t>Kỹ</a:t>
            </a:r>
            <a:r>
              <a:rPr lang="en-US" sz="3600" b="1" dirty="0">
                <a:solidFill>
                  <a:schemeClr val="bg1"/>
                </a:solidFill>
              </a:rPr>
              <a:t> </a:t>
            </a:r>
            <a:r>
              <a:rPr lang="en-US" sz="3600" b="1" dirty="0" err="1">
                <a:solidFill>
                  <a:schemeClr val="bg1"/>
                </a:solidFill>
              </a:rPr>
              <a:t>năng</a:t>
            </a:r>
            <a:r>
              <a:rPr lang="en-US" sz="3600" b="1" dirty="0">
                <a:solidFill>
                  <a:schemeClr val="bg1"/>
                </a:solidFill>
              </a:rPr>
              <a:t> </a:t>
            </a:r>
            <a:r>
              <a:rPr lang="en-US" sz="3600" b="1" dirty="0" err="1">
                <a:solidFill>
                  <a:schemeClr val="bg1"/>
                </a:solidFill>
              </a:rPr>
              <a:t>số</a:t>
            </a:r>
            <a:r>
              <a:rPr lang="en-US" sz="3600" b="1" dirty="0">
                <a:solidFill>
                  <a:schemeClr val="bg1"/>
                </a:solidFill>
              </a:rPr>
              <a:t> </a:t>
            </a:r>
            <a:r>
              <a:rPr lang="en-US" sz="3600" b="1" dirty="0" err="1">
                <a:solidFill>
                  <a:schemeClr val="bg1"/>
                </a:solidFill>
              </a:rPr>
              <a:t>tại</a:t>
            </a:r>
            <a:r>
              <a:rPr lang="en-US" sz="3600" b="1" dirty="0">
                <a:solidFill>
                  <a:schemeClr val="bg1"/>
                </a:solidFill>
              </a:rPr>
              <a:t> </a:t>
            </a:r>
            <a:r>
              <a:rPr lang="en-US" sz="3600" b="1" dirty="0" err="1">
                <a:solidFill>
                  <a:schemeClr val="bg1"/>
                </a:solidFill>
              </a:rPr>
              <a:t>Châu</a:t>
            </a:r>
            <a:r>
              <a:rPr lang="en-US" sz="3600" b="1" dirty="0">
                <a:solidFill>
                  <a:schemeClr val="bg1"/>
                </a:solidFill>
              </a:rPr>
              <a:t> </a:t>
            </a:r>
            <a:r>
              <a:rPr lang="en-US" sz="3600" b="1" dirty="0" err="1">
                <a:solidFill>
                  <a:schemeClr val="bg1"/>
                </a:solidFill>
              </a:rPr>
              <a:t>âu</a:t>
            </a:r>
            <a:endParaRPr lang="en-US" sz="3600" b="1" dirty="0">
              <a:solidFill>
                <a:schemeClr val="bg1"/>
              </a:solidFill>
            </a:endParaRPr>
          </a:p>
        </p:txBody>
      </p:sp>
      <p:sp>
        <p:nvSpPr>
          <p:cNvPr id="8" name="TextBox 7">
            <a:extLst>
              <a:ext uri="{FF2B5EF4-FFF2-40B4-BE49-F238E27FC236}">
                <a16:creationId xmlns:a16="http://schemas.microsoft.com/office/drawing/2014/main" id="{D32CBC17-5026-4746-AFAF-E1C72E11D619}"/>
              </a:ext>
            </a:extLst>
          </p:cNvPr>
          <p:cNvSpPr txBox="1"/>
          <p:nvPr/>
        </p:nvSpPr>
        <p:spPr>
          <a:xfrm>
            <a:off x="3221665" y="3602870"/>
            <a:ext cx="2402958" cy="400110"/>
          </a:xfrm>
          <a:prstGeom prst="rect">
            <a:avLst/>
          </a:prstGeom>
          <a:solidFill>
            <a:srgbClr val="B8D76D"/>
          </a:solidFill>
        </p:spPr>
        <p:txBody>
          <a:bodyPr wrap="square" rtlCol="0">
            <a:spAutoFit/>
          </a:bodyPr>
          <a:lstStyle/>
          <a:p>
            <a:pPr algn="ctr"/>
            <a:r>
              <a:rPr lang="en-US" sz="2000" b="1" dirty="0">
                <a:solidFill>
                  <a:srgbClr val="F58220"/>
                </a:solidFill>
              </a:rPr>
              <a:t>CÔNG DÂN CHÂU ÂU</a:t>
            </a:r>
          </a:p>
        </p:txBody>
      </p:sp>
      <p:sp>
        <p:nvSpPr>
          <p:cNvPr id="11" name="TextBox 10">
            <a:extLst>
              <a:ext uri="{FF2B5EF4-FFF2-40B4-BE49-F238E27FC236}">
                <a16:creationId xmlns:a16="http://schemas.microsoft.com/office/drawing/2014/main" id="{BE1A779A-4A9B-43B9-99CA-81424D26B795}"/>
              </a:ext>
            </a:extLst>
          </p:cNvPr>
          <p:cNvSpPr txBox="1"/>
          <p:nvPr/>
        </p:nvSpPr>
        <p:spPr>
          <a:xfrm>
            <a:off x="255181" y="5245422"/>
            <a:ext cx="4486939" cy="954107"/>
          </a:xfrm>
          <a:prstGeom prst="rect">
            <a:avLst/>
          </a:prstGeom>
          <a:solidFill>
            <a:srgbClr val="B8D76D"/>
          </a:solidFill>
        </p:spPr>
        <p:txBody>
          <a:bodyPr wrap="square" rtlCol="0">
            <a:spAutoFit/>
          </a:bodyPr>
          <a:lstStyle/>
          <a:p>
            <a:pPr algn="ctr"/>
            <a:r>
              <a:rPr lang="en-US" sz="2800" b="1" dirty="0">
                <a:solidFill>
                  <a:srgbClr val="F58220"/>
                </a:solidFill>
              </a:rPr>
              <a:t>THIẾU HỤT HOẶC</a:t>
            </a:r>
          </a:p>
          <a:p>
            <a:pPr algn="ctr"/>
            <a:r>
              <a:rPr lang="en-US" sz="2800" b="1" dirty="0">
                <a:solidFill>
                  <a:srgbClr val="F58220"/>
                </a:solidFill>
              </a:rPr>
              <a:t> KHÔNG CÓ NĂNG LỰC SỐ</a:t>
            </a:r>
          </a:p>
        </p:txBody>
      </p:sp>
      <p:sp>
        <p:nvSpPr>
          <p:cNvPr id="12" name="TextBox 11">
            <a:extLst>
              <a:ext uri="{FF2B5EF4-FFF2-40B4-BE49-F238E27FC236}">
                <a16:creationId xmlns:a16="http://schemas.microsoft.com/office/drawing/2014/main" id="{97651FBD-C1A0-4EF7-B88B-44CE989A3559}"/>
              </a:ext>
            </a:extLst>
          </p:cNvPr>
          <p:cNvSpPr txBox="1"/>
          <p:nvPr/>
        </p:nvSpPr>
        <p:spPr>
          <a:xfrm>
            <a:off x="7368361" y="4275925"/>
            <a:ext cx="4306188" cy="1138773"/>
          </a:xfrm>
          <a:prstGeom prst="rect">
            <a:avLst/>
          </a:prstGeom>
          <a:solidFill>
            <a:srgbClr val="B8D76D"/>
          </a:solidFill>
        </p:spPr>
        <p:txBody>
          <a:bodyPr wrap="square" rtlCol="0">
            <a:spAutoFit/>
          </a:bodyPr>
          <a:lstStyle/>
          <a:p>
            <a:pPr algn="just"/>
            <a:r>
              <a:rPr lang="en-US" sz="2000" b="1" dirty="0">
                <a:solidFill>
                  <a:srgbClr val="76C2CE"/>
                </a:solidFill>
              </a:rPr>
              <a:t>TRONG SỐ ĐÓ NHỮNG NGƯỜI</a:t>
            </a:r>
          </a:p>
          <a:p>
            <a:pPr algn="just"/>
            <a:r>
              <a:rPr lang="en-US" sz="2800" b="1" dirty="0">
                <a:solidFill>
                  <a:srgbClr val="EF3960"/>
                </a:solidFill>
              </a:rPr>
              <a:t>KHÔNG CÓ NĂNG LỰC SỐ</a:t>
            </a:r>
          </a:p>
          <a:p>
            <a:pPr algn="just"/>
            <a:r>
              <a:rPr lang="en-US" sz="2000" b="1" dirty="0">
                <a:solidFill>
                  <a:srgbClr val="3590A5"/>
                </a:solidFill>
              </a:rPr>
              <a:t> SẼ THẤT NGHIỆP</a:t>
            </a:r>
            <a:endParaRPr lang="en-US" sz="2000" b="1" dirty="0">
              <a:solidFill>
                <a:srgbClr val="F58220"/>
              </a:solidFill>
            </a:endParaRPr>
          </a:p>
        </p:txBody>
      </p:sp>
      <p:sp>
        <p:nvSpPr>
          <p:cNvPr id="13" name="TextBox 12">
            <a:extLst>
              <a:ext uri="{FF2B5EF4-FFF2-40B4-BE49-F238E27FC236}">
                <a16:creationId xmlns:a16="http://schemas.microsoft.com/office/drawing/2014/main" id="{04E2BC68-FCBE-4300-88D2-E329A9D16B33}"/>
              </a:ext>
            </a:extLst>
          </p:cNvPr>
          <p:cNvSpPr txBox="1"/>
          <p:nvPr/>
        </p:nvSpPr>
        <p:spPr>
          <a:xfrm>
            <a:off x="6616107" y="5477044"/>
            <a:ext cx="1504508" cy="400110"/>
          </a:xfrm>
          <a:prstGeom prst="rect">
            <a:avLst/>
          </a:prstGeom>
          <a:solidFill>
            <a:srgbClr val="B8D76D"/>
          </a:solidFill>
        </p:spPr>
        <p:txBody>
          <a:bodyPr wrap="square" rtlCol="0">
            <a:spAutoFit/>
          </a:bodyPr>
          <a:lstStyle/>
          <a:p>
            <a:pPr algn="just"/>
            <a:endParaRPr lang="en-US" sz="2000" b="1" dirty="0">
              <a:solidFill>
                <a:srgbClr val="F58220"/>
              </a:solidFill>
            </a:endParaRPr>
          </a:p>
        </p:txBody>
      </p:sp>
    </p:spTree>
    <p:extLst>
      <p:ext uri="{BB962C8B-B14F-4D97-AF65-F5344CB8AC3E}">
        <p14:creationId xmlns:p14="http://schemas.microsoft.com/office/powerpoint/2010/main" val="2456681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C9190C14-D9CB-4128-861B-4831AF68CA9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4783" t="23922" r="28753" b="10344"/>
          <a:stretch/>
        </p:blipFill>
        <p:spPr bwMode="auto">
          <a:xfrm>
            <a:off x="1713875" y="0"/>
            <a:ext cx="10478125"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a:extLst>
              <a:ext uri="{FF2B5EF4-FFF2-40B4-BE49-F238E27FC236}">
                <a16:creationId xmlns:a16="http://schemas.microsoft.com/office/drawing/2014/main" id="{008A1EC6-1A03-438F-8021-1E947A09389A}"/>
              </a:ext>
            </a:extLst>
          </p:cNvPr>
          <p:cNvSpPr txBox="1"/>
          <p:nvPr/>
        </p:nvSpPr>
        <p:spPr>
          <a:xfrm>
            <a:off x="9143732" y="6452228"/>
            <a:ext cx="2947538" cy="276999"/>
          </a:xfrm>
          <a:prstGeom prst="rect">
            <a:avLst/>
          </a:prstGeom>
          <a:noFill/>
        </p:spPr>
        <p:txBody>
          <a:bodyPr wrap="none" rtlCol="0">
            <a:spAutoFit/>
          </a:bodyPr>
          <a:lstStyle/>
          <a:p>
            <a:pPr algn="r"/>
            <a:r>
              <a:rPr lang="en-US" sz="1200" i="1" dirty="0" err="1"/>
              <a:t>Nguồn</a:t>
            </a:r>
            <a:r>
              <a:rPr lang="en-US" sz="1200" i="1" dirty="0"/>
              <a:t> </a:t>
            </a:r>
            <a:r>
              <a:rPr lang="en-US" sz="1200" i="1" dirty="0" err="1"/>
              <a:t>Tổ</a:t>
            </a:r>
            <a:r>
              <a:rPr lang="en-US" sz="1200" i="1" dirty="0"/>
              <a:t> </a:t>
            </a:r>
            <a:r>
              <a:rPr lang="en-US" sz="1200" i="1" dirty="0" err="1"/>
              <a:t>chức</a:t>
            </a:r>
            <a:r>
              <a:rPr lang="en-US" sz="1200" i="1" dirty="0"/>
              <a:t> lao </a:t>
            </a:r>
            <a:r>
              <a:rPr lang="en-US" sz="1200" i="1" dirty="0" err="1"/>
              <a:t>động</a:t>
            </a:r>
            <a:r>
              <a:rPr lang="en-US" sz="1200" i="1" dirty="0"/>
              <a:t> </a:t>
            </a:r>
            <a:r>
              <a:rPr lang="en-US" sz="1200" i="1" dirty="0" err="1"/>
              <a:t>thế</a:t>
            </a:r>
            <a:r>
              <a:rPr lang="en-US" sz="1200" i="1" dirty="0"/>
              <a:t> </a:t>
            </a:r>
            <a:r>
              <a:rPr lang="en-US" sz="1200" i="1" dirty="0" err="1"/>
              <a:t>giới</a:t>
            </a:r>
            <a:r>
              <a:rPr lang="en-US" sz="1200" i="1" dirty="0"/>
              <a:t> (ILO, 2016) </a:t>
            </a:r>
            <a:endParaRPr lang="en-US" sz="1400" dirty="0"/>
          </a:p>
        </p:txBody>
      </p:sp>
      <p:sp>
        <p:nvSpPr>
          <p:cNvPr id="10" name="Rectangle 9">
            <a:extLst>
              <a:ext uri="{FF2B5EF4-FFF2-40B4-BE49-F238E27FC236}">
                <a16:creationId xmlns:a16="http://schemas.microsoft.com/office/drawing/2014/main" id="{AE20F428-BD95-4F22-AA54-9E5B4C2C861D}"/>
              </a:ext>
            </a:extLst>
          </p:cNvPr>
          <p:cNvSpPr/>
          <p:nvPr/>
        </p:nvSpPr>
        <p:spPr>
          <a:xfrm>
            <a:off x="0" y="1"/>
            <a:ext cx="2556404" cy="6858001"/>
          </a:xfrm>
          <a:prstGeom prst="rect">
            <a:avLst/>
          </a:prstGeom>
          <a:solidFill>
            <a:srgbClr val="4E55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400" dirty="0"/>
          </a:p>
        </p:txBody>
      </p:sp>
      <p:sp>
        <p:nvSpPr>
          <p:cNvPr id="11" name="TextBox 10">
            <a:extLst>
              <a:ext uri="{FF2B5EF4-FFF2-40B4-BE49-F238E27FC236}">
                <a16:creationId xmlns:a16="http://schemas.microsoft.com/office/drawing/2014/main" id="{5DDC2534-BB1D-4734-9248-C3B9BA0A5481}"/>
              </a:ext>
            </a:extLst>
          </p:cNvPr>
          <p:cNvSpPr txBox="1"/>
          <p:nvPr/>
        </p:nvSpPr>
        <p:spPr>
          <a:xfrm>
            <a:off x="313587" y="2082981"/>
            <a:ext cx="2242817" cy="2246769"/>
          </a:xfrm>
          <a:prstGeom prst="rect">
            <a:avLst/>
          </a:prstGeom>
          <a:noFill/>
        </p:spPr>
        <p:txBody>
          <a:bodyPr wrap="square" rtlCol="0">
            <a:spAutoFit/>
          </a:bodyPr>
          <a:lstStyle/>
          <a:p>
            <a:r>
              <a:rPr lang="vi-VN" sz="2800" b="1" dirty="0">
                <a:solidFill>
                  <a:schemeClr val="bg1"/>
                </a:solidFill>
              </a:rPr>
              <a:t>Việc làm bị ảnh hưởng bởi chuyển đổi số tại ASEAN</a:t>
            </a:r>
          </a:p>
        </p:txBody>
      </p:sp>
    </p:spTree>
    <p:extLst>
      <p:ext uri="{BB962C8B-B14F-4D97-AF65-F5344CB8AC3E}">
        <p14:creationId xmlns:p14="http://schemas.microsoft.com/office/powerpoint/2010/main" val="1525589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3228AF4-C79C-4EDC-9EAA-2481630E0F92}"/>
              </a:ext>
            </a:extLst>
          </p:cNvPr>
          <p:cNvSpPr/>
          <p:nvPr/>
        </p:nvSpPr>
        <p:spPr>
          <a:xfrm>
            <a:off x="1" y="-61860"/>
            <a:ext cx="12191999" cy="6858000"/>
          </a:xfrm>
          <a:prstGeom prst="rect">
            <a:avLst/>
          </a:prstGeom>
          <a:solidFill>
            <a:srgbClr val="E17B85"/>
          </a:solidFill>
          <a:ln>
            <a:solidFill>
              <a:srgbClr val="E17B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latin typeface="Tahoma" panose="020B0604030504040204" pitchFamily="34" charset="0"/>
              <a:ea typeface="Tahoma" panose="020B0604030504040204" pitchFamily="34" charset="0"/>
              <a:cs typeface="Tahoma" panose="020B0604030504040204" pitchFamily="34" charset="0"/>
            </a:endParaRPr>
          </a:p>
        </p:txBody>
      </p:sp>
      <p:sp>
        <p:nvSpPr>
          <p:cNvPr id="7" name="TextBox 6">
            <a:extLst>
              <a:ext uri="{FF2B5EF4-FFF2-40B4-BE49-F238E27FC236}">
                <a16:creationId xmlns:a16="http://schemas.microsoft.com/office/drawing/2014/main" id="{07C64242-A4D8-486F-AC52-537CD615150B}"/>
              </a:ext>
            </a:extLst>
          </p:cNvPr>
          <p:cNvSpPr txBox="1"/>
          <p:nvPr/>
        </p:nvSpPr>
        <p:spPr>
          <a:xfrm>
            <a:off x="857398" y="285670"/>
            <a:ext cx="10895932" cy="954107"/>
          </a:xfrm>
          <a:prstGeom prst="rect">
            <a:avLst/>
          </a:prstGeom>
          <a:noFill/>
        </p:spPr>
        <p:txBody>
          <a:bodyPr wrap="none" rtlCol="0">
            <a:spAutoFit/>
          </a:bodyPr>
          <a:lstStyle/>
          <a:p>
            <a:r>
              <a:rPr lang="en-US" sz="2800" b="1" dirty="0">
                <a:solidFill>
                  <a:schemeClr val="bg1"/>
                </a:solidFill>
                <a:latin typeface="Tahoma" panose="020B0604030504040204" pitchFamily="34" charset="0"/>
                <a:ea typeface="Tahoma" panose="020B0604030504040204" pitchFamily="34" charset="0"/>
                <a:cs typeface="Tahoma" panose="020B0604030504040204" pitchFamily="34" charset="0"/>
              </a:rPr>
              <a:t>CHƯƠNG TRÌNH CHUYỂN ĐỔI SỐ QUỐC GIA 2025 =&gt; 2030</a:t>
            </a:r>
          </a:p>
          <a:p>
            <a:r>
              <a:rPr lang="en-US" sz="2800" b="1" dirty="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sz="2800" b="1" dirty="0">
              <a:solidFill>
                <a:schemeClr val="bg1"/>
              </a:solidFill>
            </a:endParaRPr>
          </a:p>
        </p:txBody>
      </p:sp>
      <p:sp>
        <p:nvSpPr>
          <p:cNvPr id="8" name="Arrow: Pentagon 7">
            <a:extLst>
              <a:ext uri="{FF2B5EF4-FFF2-40B4-BE49-F238E27FC236}">
                <a16:creationId xmlns:a16="http://schemas.microsoft.com/office/drawing/2014/main" id="{F18ACB37-43D9-4C95-8C9C-5E820D1F1812}"/>
              </a:ext>
            </a:extLst>
          </p:cNvPr>
          <p:cNvSpPr/>
          <p:nvPr/>
        </p:nvSpPr>
        <p:spPr>
          <a:xfrm rot="5400000">
            <a:off x="360042" y="3447366"/>
            <a:ext cx="3737912" cy="1975011"/>
          </a:xfrm>
          <a:prstGeom prst="homePlate">
            <a:avLst>
              <a:gd name="adj" fmla="val 27778"/>
            </a:avLst>
          </a:prstGeom>
          <a:solidFill>
            <a:srgbClr val="49A391"/>
          </a:solidFill>
          <a:ln>
            <a:solidFill>
              <a:srgbClr val="49A3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Arrow: Pentagon 8">
            <a:extLst>
              <a:ext uri="{FF2B5EF4-FFF2-40B4-BE49-F238E27FC236}">
                <a16:creationId xmlns:a16="http://schemas.microsoft.com/office/drawing/2014/main" id="{FD382C6D-C21A-4672-A97A-3333D7033453}"/>
              </a:ext>
            </a:extLst>
          </p:cNvPr>
          <p:cNvSpPr/>
          <p:nvPr/>
        </p:nvSpPr>
        <p:spPr>
          <a:xfrm rot="5400000">
            <a:off x="2365105" y="3447367"/>
            <a:ext cx="3737908" cy="1975011"/>
          </a:xfrm>
          <a:prstGeom prst="homePlate">
            <a:avLst>
              <a:gd name="adj" fmla="val 27778"/>
            </a:avLst>
          </a:prstGeom>
          <a:solidFill>
            <a:srgbClr val="246587"/>
          </a:solidFill>
          <a:ln>
            <a:solidFill>
              <a:srgbClr val="2465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Pentagon 9">
            <a:extLst>
              <a:ext uri="{FF2B5EF4-FFF2-40B4-BE49-F238E27FC236}">
                <a16:creationId xmlns:a16="http://schemas.microsoft.com/office/drawing/2014/main" id="{932694B4-757D-4BCF-9A6D-93FF6131CE20}"/>
              </a:ext>
            </a:extLst>
          </p:cNvPr>
          <p:cNvSpPr/>
          <p:nvPr/>
        </p:nvSpPr>
        <p:spPr>
          <a:xfrm rot="5400000">
            <a:off x="4365059" y="3447369"/>
            <a:ext cx="3737908" cy="1975011"/>
          </a:xfrm>
          <a:prstGeom prst="homePlate">
            <a:avLst>
              <a:gd name="adj" fmla="val 27778"/>
            </a:avLst>
          </a:prstGeom>
          <a:solidFill>
            <a:srgbClr val="DA4141"/>
          </a:solidFill>
          <a:ln>
            <a:solidFill>
              <a:srgbClr val="DA41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Pentagon 10">
            <a:extLst>
              <a:ext uri="{FF2B5EF4-FFF2-40B4-BE49-F238E27FC236}">
                <a16:creationId xmlns:a16="http://schemas.microsoft.com/office/drawing/2014/main" id="{779F7550-DB90-4A3A-88F3-195E155CB778}"/>
              </a:ext>
            </a:extLst>
          </p:cNvPr>
          <p:cNvSpPr/>
          <p:nvPr/>
        </p:nvSpPr>
        <p:spPr>
          <a:xfrm rot="5400000">
            <a:off x="6370119" y="3447368"/>
            <a:ext cx="3737908" cy="1975011"/>
          </a:xfrm>
          <a:prstGeom prst="homePlate">
            <a:avLst>
              <a:gd name="adj" fmla="val 27778"/>
            </a:avLst>
          </a:prstGeom>
          <a:solidFill>
            <a:srgbClr val="F7912E"/>
          </a:solidFill>
          <a:ln>
            <a:solidFill>
              <a:srgbClr val="F791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Pentagon 11">
            <a:extLst>
              <a:ext uri="{FF2B5EF4-FFF2-40B4-BE49-F238E27FC236}">
                <a16:creationId xmlns:a16="http://schemas.microsoft.com/office/drawing/2014/main" id="{FC0990F8-06DF-408A-A210-145FAED87C9F}"/>
              </a:ext>
            </a:extLst>
          </p:cNvPr>
          <p:cNvSpPr/>
          <p:nvPr/>
        </p:nvSpPr>
        <p:spPr>
          <a:xfrm rot="5400000">
            <a:off x="8375180" y="3447368"/>
            <a:ext cx="3737908" cy="1975011"/>
          </a:xfrm>
          <a:prstGeom prst="homePlate">
            <a:avLst>
              <a:gd name="adj" fmla="val 27778"/>
            </a:avLst>
          </a:prstGeom>
          <a:solidFill>
            <a:srgbClr val="5C9CBD"/>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hart 14">
            <a:extLst>
              <a:ext uri="{FF2B5EF4-FFF2-40B4-BE49-F238E27FC236}">
                <a16:creationId xmlns:a16="http://schemas.microsoft.com/office/drawing/2014/main" id="{8139BC0A-5E7A-4D01-89D7-876FDDD18A58}"/>
              </a:ext>
            </a:extLst>
          </p:cNvPr>
          <p:cNvGraphicFramePr/>
          <p:nvPr>
            <p:extLst>
              <p:ext uri="{D42A27DB-BD31-4B8C-83A1-F6EECF244321}">
                <p14:modId xmlns:p14="http://schemas.microsoft.com/office/powerpoint/2010/main" val="3798808085"/>
              </p:ext>
            </p:extLst>
          </p:nvPr>
        </p:nvGraphicFramePr>
        <p:xfrm>
          <a:off x="1269616" y="2711074"/>
          <a:ext cx="1918763" cy="1698171"/>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a:extLst>
              <a:ext uri="{FF2B5EF4-FFF2-40B4-BE49-F238E27FC236}">
                <a16:creationId xmlns:a16="http://schemas.microsoft.com/office/drawing/2014/main" id="{869A6F0E-E0C4-416F-A7F0-E9BCACF80757}"/>
              </a:ext>
            </a:extLst>
          </p:cNvPr>
          <p:cNvSpPr txBox="1"/>
          <p:nvPr/>
        </p:nvSpPr>
        <p:spPr>
          <a:xfrm>
            <a:off x="1269617" y="4554403"/>
            <a:ext cx="1918763" cy="646331"/>
          </a:xfrm>
          <a:prstGeom prst="rect">
            <a:avLst/>
          </a:prstGeom>
          <a:noFill/>
        </p:spPr>
        <p:txBody>
          <a:bodyPr wrap="square" rtlCol="0">
            <a:spAutoFit/>
          </a:bodyPr>
          <a:lstStyle/>
          <a:p>
            <a:pPr algn="ctr"/>
            <a:r>
              <a:rPr lang="en-US" b="0" i="0" dirty="0" err="1">
                <a:solidFill>
                  <a:schemeClr val="bg1"/>
                </a:solidFill>
                <a:effectLst/>
                <a:latin typeface="Arial" panose="020B0604020202020204" pitchFamily="34" charset="0"/>
              </a:rPr>
              <a:t>Kinh</a:t>
            </a:r>
            <a:r>
              <a:rPr lang="en-US" b="0" i="0" dirty="0">
                <a:solidFill>
                  <a:schemeClr val="bg1"/>
                </a:solidFill>
                <a:effectLst/>
                <a:latin typeface="Arial" panose="020B0604020202020204" pitchFamily="34" charset="0"/>
              </a:rPr>
              <a:t> </a:t>
            </a:r>
            <a:r>
              <a:rPr lang="en-US" b="0" i="0" dirty="0" err="1">
                <a:solidFill>
                  <a:schemeClr val="bg1"/>
                </a:solidFill>
                <a:effectLst/>
                <a:latin typeface="Arial" panose="020B0604020202020204" pitchFamily="34" charset="0"/>
              </a:rPr>
              <a:t>tế</a:t>
            </a:r>
            <a:r>
              <a:rPr lang="en-US" b="0" i="0" dirty="0">
                <a:solidFill>
                  <a:schemeClr val="bg1"/>
                </a:solidFill>
                <a:effectLst/>
                <a:latin typeface="Arial" panose="020B0604020202020204" pitchFamily="34" charset="0"/>
              </a:rPr>
              <a:t> </a:t>
            </a:r>
            <a:r>
              <a:rPr lang="en-US" b="0" i="0" dirty="0" err="1">
                <a:solidFill>
                  <a:schemeClr val="bg1"/>
                </a:solidFill>
                <a:effectLst/>
                <a:latin typeface="Arial" panose="020B0604020202020204" pitchFamily="34" charset="0"/>
              </a:rPr>
              <a:t>số</a:t>
            </a:r>
            <a:r>
              <a:rPr lang="en-US" b="0" i="0" dirty="0">
                <a:solidFill>
                  <a:schemeClr val="bg1"/>
                </a:solidFill>
                <a:effectLst/>
                <a:latin typeface="Arial" panose="020B0604020202020204" pitchFamily="34" charset="0"/>
              </a:rPr>
              <a:t> </a:t>
            </a:r>
            <a:r>
              <a:rPr lang="en-US" b="0" i="0" dirty="0" err="1">
                <a:solidFill>
                  <a:schemeClr val="bg1"/>
                </a:solidFill>
                <a:effectLst/>
                <a:latin typeface="Arial" panose="020B0604020202020204" pitchFamily="34" charset="0"/>
              </a:rPr>
              <a:t>chiếm</a:t>
            </a:r>
            <a:r>
              <a:rPr lang="en-US" b="0" i="0" dirty="0">
                <a:solidFill>
                  <a:schemeClr val="bg1"/>
                </a:solidFill>
                <a:effectLst/>
                <a:latin typeface="Arial" panose="020B0604020202020204" pitchFamily="34" charset="0"/>
              </a:rPr>
              <a:t> 30% GDP</a:t>
            </a:r>
            <a:endParaRPr lang="en-US" dirty="0">
              <a:solidFill>
                <a:schemeClr val="bg1"/>
              </a:solidFill>
            </a:endParaRPr>
          </a:p>
        </p:txBody>
      </p:sp>
      <p:sp>
        <p:nvSpPr>
          <p:cNvPr id="17" name="Rounded Rectangle 5">
            <a:extLst>
              <a:ext uri="{FF2B5EF4-FFF2-40B4-BE49-F238E27FC236}">
                <a16:creationId xmlns:a16="http://schemas.microsoft.com/office/drawing/2014/main" id="{739D1CDB-7643-4ED8-9C87-C2A872925AC8}"/>
              </a:ext>
            </a:extLst>
          </p:cNvPr>
          <p:cNvSpPr/>
          <p:nvPr/>
        </p:nvSpPr>
        <p:spPr>
          <a:xfrm>
            <a:off x="2031274" y="1058824"/>
            <a:ext cx="8801567" cy="1204929"/>
          </a:xfrm>
          <a:prstGeom prst="roundRect">
            <a:avLst/>
          </a:prstGeom>
          <a:solidFill>
            <a:srgbClr val="E17B85"/>
          </a:solidFill>
          <a:ln>
            <a:solidFill>
              <a:srgbClr val="00B59D"/>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i="1" dirty="0">
                <a:solidFill>
                  <a:schemeClr val="bg1"/>
                </a:solidFill>
              </a:rPr>
              <a:t>“</a:t>
            </a:r>
            <a:r>
              <a:rPr lang="en-US" sz="2000" i="1" dirty="0" err="1">
                <a:solidFill>
                  <a:schemeClr val="bg1"/>
                </a:solidFill>
              </a:rPr>
              <a:t>Chuyển</a:t>
            </a:r>
            <a:r>
              <a:rPr lang="en-US" sz="2000" i="1" dirty="0">
                <a:solidFill>
                  <a:schemeClr val="bg1"/>
                </a:solidFill>
              </a:rPr>
              <a:t> </a:t>
            </a:r>
            <a:r>
              <a:rPr lang="en-US" sz="2000" i="1" dirty="0" err="1">
                <a:solidFill>
                  <a:schemeClr val="bg1"/>
                </a:solidFill>
              </a:rPr>
              <a:t>đổi</a:t>
            </a:r>
            <a:r>
              <a:rPr lang="en-US" sz="2000" i="1" dirty="0">
                <a:solidFill>
                  <a:schemeClr val="bg1"/>
                </a:solidFill>
              </a:rPr>
              <a:t> </a:t>
            </a:r>
            <a:r>
              <a:rPr lang="en-US" sz="2000" i="1" dirty="0" err="1">
                <a:solidFill>
                  <a:schemeClr val="bg1"/>
                </a:solidFill>
              </a:rPr>
              <a:t>số</a:t>
            </a:r>
            <a:r>
              <a:rPr lang="en-US" sz="2000" i="1" dirty="0">
                <a:solidFill>
                  <a:schemeClr val="bg1"/>
                </a:solidFill>
              </a:rPr>
              <a:t> (Digital Transformation) </a:t>
            </a:r>
            <a:r>
              <a:rPr lang="en-US" sz="2000" i="1" dirty="0" err="1">
                <a:solidFill>
                  <a:schemeClr val="bg1"/>
                </a:solidFill>
              </a:rPr>
              <a:t>là</a:t>
            </a:r>
            <a:r>
              <a:rPr lang="en-US" sz="2000" i="1" dirty="0">
                <a:solidFill>
                  <a:schemeClr val="bg1"/>
                </a:solidFill>
              </a:rPr>
              <a:t> </a:t>
            </a:r>
            <a:r>
              <a:rPr lang="en-US" sz="2000" i="1" dirty="0" err="1">
                <a:solidFill>
                  <a:schemeClr val="bg1"/>
                </a:solidFill>
              </a:rPr>
              <a:t>việc</a:t>
            </a:r>
            <a:r>
              <a:rPr lang="en-US" sz="2000" i="1" dirty="0">
                <a:solidFill>
                  <a:schemeClr val="bg1"/>
                </a:solidFill>
              </a:rPr>
              <a:t> </a:t>
            </a:r>
            <a:r>
              <a:rPr lang="en-US" sz="2000" i="1" dirty="0" err="1">
                <a:solidFill>
                  <a:schemeClr val="bg1"/>
                </a:solidFill>
              </a:rPr>
              <a:t>sử</a:t>
            </a:r>
            <a:r>
              <a:rPr lang="en-US" sz="2000" i="1" dirty="0">
                <a:solidFill>
                  <a:schemeClr val="bg1"/>
                </a:solidFill>
              </a:rPr>
              <a:t> </a:t>
            </a:r>
            <a:r>
              <a:rPr lang="en-US" sz="2000" i="1" dirty="0" err="1">
                <a:solidFill>
                  <a:schemeClr val="bg1"/>
                </a:solidFill>
              </a:rPr>
              <a:t>dụng</a:t>
            </a:r>
            <a:r>
              <a:rPr lang="en-US" sz="2000" i="1" dirty="0">
                <a:solidFill>
                  <a:schemeClr val="bg1"/>
                </a:solidFill>
              </a:rPr>
              <a:t> </a:t>
            </a:r>
            <a:r>
              <a:rPr lang="en-US" sz="2000" i="1" dirty="0" err="1">
                <a:solidFill>
                  <a:schemeClr val="bg1"/>
                </a:solidFill>
              </a:rPr>
              <a:t>dữ</a:t>
            </a:r>
            <a:r>
              <a:rPr lang="en-US" sz="2000" i="1" dirty="0">
                <a:solidFill>
                  <a:schemeClr val="bg1"/>
                </a:solidFill>
              </a:rPr>
              <a:t> </a:t>
            </a:r>
            <a:r>
              <a:rPr lang="en-US" sz="2000" i="1" dirty="0" err="1">
                <a:solidFill>
                  <a:schemeClr val="bg1"/>
                </a:solidFill>
              </a:rPr>
              <a:t>liệu</a:t>
            </a:r>
            <a:r>
              <a:rPr lang="en-US" sz="2000" i="1" dirty="0">
                <a:solidFill>
                  <a:schemeClr val="bg1"/>
                </a:solidFill>
              </a:rPr>
              <a:t> </a:t>
            </a:r>
            <a:r>
              <a:rPr lang="en-US" sz="2000" i="1" dirty="0" err="1">
                <a:solidFill>
                  <a:schemeClr val="bg1"/>
                </a:solidFill>
              </a:rPr>
              <a:t>và</a:t>
            </a:r>
            <a:r>
              <a:rPr lang="en-US" sz="2000" i="1" dirty="0">
                <a:solidFill>
                  <a:schemeClr val="bg1"/>
                </a:solidFill>
              </a:rPr>
              <a:t> </a:t>
            </a:r>
            <a:r>
              <a:rPr lang="en-US" sz="2000" i="1" dirty="0" err="1">
                <a:solidFill>
                  <a:schemeClr val="bg1"/>
                </a:solidFill>
              </a:rPr>
              <a:t>công</a:t>
            </a:r>
            <a:r>
              <a:rPr lang="en-US" sz="2000" i="1" dirty="0">
                <a:solidFill>
                  <a:schemeClr val="bg1"/>
                </a:solidFill>
              </a:rPr>
              <a:t> </a:t>
            </a:r>
            <a:r>
              <a:rPr lang="en-US" sz="2000" i="1" dirty="0" err="1">
                <a:solidFill>
                  <a:schemeClr val="bg1"/>
                </a:solidFill>
              </a:rPr>
              <a:t>nghệ</a:t>
            </a:r>
            <a:r>
              <a:rPr lang="en-US" sz="2000" i="1" dirty="0">
                <a:solidFill>
                  <a:schemeClr val="bg1"/>
                </a:solidFill>
              </a:rPr>
              <a:t> </a:t>
            </a:r>
            <a:r>
              <a:rPr lang="en-US" sz="2000" i="1" dirty="0" err="1">
                <a:solidFill>
                  <a:schemeClr val="bg1"/>
                </a:solidFill>
              </a:rPr>
              <a:t>số</a:t>
            </a:r>
            <a:r>
              <a:rPr lang="en-US" sz="2000" i="1" dirty="0">
                <a:solidFill>
                  <a:schemeClr val="bg1"/>
                </a:solidFill>
              </a:rPr>
              <a:t> </a:t>
            </a:r>
            <a:r>
              <a:rPr lang="en-US" sz="2000" i="1" dirty="0" err="1">
                <a:solidFill>
                  <a:schemeClr val="bg1"/>
                </a:solidFill>
              </a:rPr>
              <a:t>để</a:t>
            </a:r>
            <a:r>
              <a:rPr lang="en-US" sz="2000" i="1" dirty="0">
                <a:solidFill>
                  <a:schemeClr val="bg1"/>
                </a:solidFill>
              </a:rPr>
              <a:t> </a:t>
            </a:r>
            <a:r>
              <a:rPr lang="en-US" sz="2000" i="1" dirty="0" err="1">
                <a:solidFill>
                  <a:schemeClr val="bg1"/>
                </a:solidFill>
              </a:rPr>
              <a:t>thay</a:t>
            </a:r>
            <a:r>
              <a:rPr lang="en-US" sz="2000" i="1" dirty="0">
                <a:solidFill>
                  <a:schemeClr val="bg1"/>
                </a:solidFill>
              </a:rPr>
              <a:t> </a:t>
            </a:r>
            <a:r>
              <a:rPr lang="en-US" sz="2000" i="1" dirty="0" err="1">
                <a:solidFill>
                  <a:schemeClr val="bg1"/>
                </a:solidFill>
              </a:rPr>
              <a:t>đổi</a:t>
            </a:r>
            <a:r>
              <a:rPr lang="en-US" sz="2000" i="1" dirty="0">
                <a:solidFill>
                  <a:schemeClr val="bg1"/>
                </a:solidFill>
              </a:rPr>
              <a:t> </a:t>
            </a:r>
            <a:r>
              <a:rPr lang="en-US" sz="2000" i="1" dirty="0" err="1">
                <a:solidFill>
                  <a:schemeClr val="bg1"/>
                </a:solidFill>
              </a:rPr>
              <a:t>một</a:t>
            </a:r>
            <a:r>
              <a:rPr lang="en-US" sz="2000" i="1" dirty="0">
                <a:solidFill>
                  <a:schemeClr val="bg1"/>
                </a:solidFill>
              </a:rPr>
              <a:t> </a:t>
            </a:r>
            <a:r>
              <a:rPr lang="en-US" sz="2000" i="1" dirty="0" err="1">
                <a:solidFill>
                  <a:schemeClr val="bg1"/>
                </a:solidFill>
              </a:rPr>
              <a:t>cách</a:t>
            </a:r>
            <a:r>
              <a:rPr lang="en-US" sz="2000" i="1" dirty="0">
                <a:solidFill>
                  <a:schemeClr val="bg1"/>
                </a:solidFill>
              </a:rPr>
              <a:t> </a:t>
            </a:r>
            <a:r>
              <a:rPr lang="en-US" sz="2000" i="1" dirty="0" err="1">
                <a:solidFill>
                  <a:schemeClr val="bg1"/>
                </a:solidFill>
              </a:rPr>
              <a:t>tổng</a:t>
            </a:r>
            <a:r>
              <a:rPr lang="en-US" sz="2000" i="1" dirty="0">
                <a:solidFill>
                  <a:schemeClr val="bg1"/>
                </a:solidFill>
              </a:rPr>
              <a:t> </a:t>
            </a:r>
            <a:r>
              <a:rPr lang="en-US" sz="2000" i="1" dirty="0" err="1">
                <a:solidFill>
                  <a:schemeClr val="bg1"/>
                </a:solidFill>
              </a:rPr>
              <a:t>thể</a:t>
            </a:r>
            <a:r>
              <a:rPr lang="en-US" sz="2000" i="1" dirty="0">
                <a:solidFill>
                  <a:schemeClr val="bg1"/>
                </a:solidFill>
              </a:rPr>
              <a:t> </a:t>
            </a:r>
            <a:r>
              <a:rPr lang="en-US" sz="2000" i="1" dirty="0" err="1">
                <a:solidFill>
                  <a:schemeClr val="bg1"/>
                </a:solidFill>
              </a:rPr>
              <a:t>và</a:t>
            </a:r>
            <a:r>
              <a:rPr lang="en-US" sz="2000" i="1" dirty="0">
                <a:solidFill>
                  <a:schemeClr val="bg1"/>
                </a:solidFill>
              </a:rPr>
              <a:t> </a:t>
            </a:r>
            <a:r>
              <a:rPr lang="en-US" sz="2000" i="1" dirty="0" err="1">
                <a:solidFill>
                  <a:schemeClr val="bg1"/>
                </a:solidFill>
              </a:rPr>
              <a:t>toàn</a:t>
            </a:r>
            <a:r>
              <a:rPr lang="en-US" sz="2000" i="1" dirty="0">
                <a:solidFill>
                  <a:schemeClr val="bg1"/>
                </a:solidFill>
              </a:rPr>
              <a:t> </a:t>
            </a:r>
            <a:r>
              <a:rPr lang="en-US" sz="2000" i="1" dirty="0" err="1">
                <a:solidFill>
                  <a:schemeClr val="bg1"/>
                </a:solidFill>
              </a:rPr>
              <a:t>diện</a:t>
            </a:r>
            <a:r>
              <a:rPr lang="en-US" sz="2000" i="1" dirty="0">
                <a:solidFill>
                  <a:schemeClr val="bg1"/>
                </a:solidFill>
              </a:rPr>
              <a:t> </a:t>
            </a:r>
            <a:r>
              <a:rPr lang="en-US" sz="2000" i="1" dirty="0" err="1">
                <a:solidFill>
                  <a:schemeClr val="bg1"/>
                </a:solidFill>
              </a:rPr>
              <a:t>tất</a:t>
            </a:r>
            <a:r>
              <a:rPr lang="en-US" sz="2000" i="1" dirty="0">
                <a:solidFill>
                  <a:schemeClr val="bg1"/>
                </a:solidFill>
              </a:rPr>
              <a:t> </a:t>
            </a:r>
            <a:r>
              <a:rPr lang="en-US" sz="2000" i="1" dirty="0" err="1">
                <a:solidFill>
                  <a:schemeClr val="bg1"/>
                </a:solidFill>
              </a:rPr>
              <a:t>cả</a:t>
            </a:r>
            <a:r>
              <a:rPr lang="en-US" sz="2000" i="1" dirty="0">
                <a:solidFill>
                  <a:schemeClr val="bg1"/>
                </a:solidFill>
              </a:rPr>
              <a:t> </a:t>
            </a:r>
            <a:r>
              <a:rPr lang="en-US" sz="2000" i="1" dirty="0" err="1">
                <a:solidFill>
                  <a:schemeClr val="bg1"/>
                </a:solidFill>
              </a:rPr>
              <a:t>các</a:t>
            </a:r>
            <a:r>
              <a:rPr lang="en-US" sz="2000" i="1" dirty="0">
                <a:solidFill>
                  <a:schemeClr val="bg1"/>
                </a:solidFill>
              </a:rPr>
              <a:t> </a:t>
            </a:r>
            <a:r>
              <a:rPr lang="en-US" sz="2000" i="1" dirty="0" err="1">
                <a:solidFill>
                  <a:schemeClr val="bg1"/>
                </a:solidFill>
              </a:rPr>
              <a:t>khía</a:t>
            </a:r>
            <a:r>
              <a:rPr lang="en-US" sz="2000" i="1" dirty="0">
                <a:solidFill>
                  <a:schemeClr val="bg1"/>
                </a:solidFill>
              </a:rPr>
              <a:t> </a:t>
            </a:r>
            <a:r>
              <a:rPr lang="en-US" sz="2000" i="1" dirty="0" err="1">
                <a:solidFill>
                  <a:schemeClr val="bg1"/>
                </a:solidFill>
              </a:rPr>
              <a:t>cạnh</a:t>
            </a:r>
            <a:r>
              <a:rPr lang="en-US" sz="2000" i="1" dirty="0">
                <a:solidFill>
                  <a:schemeClr val="bg1"/>
                </a:solidFill>
              </a:rPr>
              <a:t> </a:t>
            </a:r>
            <a:r>
              <a:rPr lang="en-US" sz="2000" i="1" dirty="0" err="1">
                <a:solidFill>
                  <a:schemeClr val="bg1"/>
                </a:solidFill>
              </a:rPr>
              <a:t>của</a:t>
            </a:r>
            <a:r>
              <a:rPr lang="en-US" sz="2000" i="1" dirty="0">
                <a:solidFill>
                  <a:schemeClr val="bg1"/>
                </a:solidFill>
              </a:rPr>
              <a:t> </a:t>
            </a:r>
            <a:r>
              <a:rPr lang="en-US" sz="2000" i="1" dirty="0" err="1">
                <a:solidFill>
                  <a:schemeClr val="bg1"/>
                </a:solidFill>
              </a:rPr>
              <a:t>đời</a:t>
            </a:r>
            <a:r>
              <a:rPr lang="en-US" sz="2000" i="1" dirty="0">
                <a:solidFill>
                  <a:schemeClr val="bg1"/>
                </a:solidFill>
              </a:rPr>
              <a:t> </a:t>
            </a:r>
            <a:r>
              <a:rPr lang="en-US" sz="2000" i="1" dirty="0" err="1">
                <a:solidFill>
                  <a:schemeClr val="bg1"/>
                </a:solidFill>
              </a:rPr>
              <a:t>sống</a:t>
            </a:r>
            <a:r>
              <a:rPr lang="en-US" sz="2000" i="1" dirty="0">
                <a:solidFill>
                  <a:schemeClr val="bg1"/>
                </a:solidFill>
              </a:rPr>
              <a:t> </a:t>
            </a:r>
            <a:r>
              <a:rPr lang="en-US" sz="2000" i="1" dirty="0" err="1">
                <a:solidFill>
                  <a:schemeClr val="bg1"/>
                </a:solidFill>
              </a:rPr>
              <a:t>kinh</a:t>
            </a:r>
            <a:r>
              <a:rPr lang="en-US" sz="2000" i="1" dirty="0">
                <a:solidFill>
                  <a:schemeClr val="bg1"/>
                </a:solidFill>
              </a:rPr>
              <a:t> </a:t>
            </a:r>
            <a:r>
              <a:rPr lang="en-US" sz="2000" i="1" dirty="0" err="1">
                <a:solidFill>
                  <a:schemeClr val="bg1"/>
                </a:solidFill>
              </a:rPr>
              <a:t>tế</a:t>
            </a:r>
            <a:r>
              <a:rPr lang="en-US" sz="2000" i="1" dirty="0">
                <a:solidFill>
                  <a:schemeClr val="bg1"/>
                </a:solidFill>
              </a:rPr>
              <a:t> - </a:t>
            </a:r>
            <a:r>
              <a:rPr lang="en-US" sz="2000" i="1" dirty="0" err="1">
                <a:solidFill>
                  <a:schemeClr val="bg1"/>
                </a:solidFill>
              </a:rPr>
              <a:t>xã</a:t>
            </a:r>
            <a:r>
              <a:rPr lang="en-US" sz="2000" i="1" dirty="0">
                <a:solidFill>
                  <a:schemeClr val="bg1"/>
                </a:solidFill>
              </a:rPr>
              <a:t> </a:t>
            </a:r>
            <a:r>
              <a:rPr lang="en-US" sz="2000" i="1" dirty="0" err="1">
                <a:solidFill>
                  <a:schemeClr val="bg1"/>
                </a:solidFill>
              </a:rPr>
              <a:t>hội</a:t>
            </a:r>
            <a:r>
              <a:rPr lang="en-US" sz="2000" i="1" dirty="0">
                <a:solidFill>
                  <a:schemeClr val="bg1"/>
                </a:solidFill>
              </a:rPr>
              <a:t>, </a:t>
            </a:r>
            <a:r>
              <a:rPr lang="en-US" sz="2000" i="1" dirty="0" err="1">
                <a:solidFill>
                  <a:schemeClr val="bg1"/>
                </a:solidFill>
              </a:rPr>
              <a:t>tái</a:t>
            </a:r>
            <a:r>
              <a:rPr lang="en-US" sz="2000" i="1" dirty="0">
                <a:solidFill>
                  <a:schemeClr val="bg1"/>
                </a:solidFill>
              </a:rPr>
              <a:t> </a:t>
            </a:r>
            <a:r>
              <a:rPr lang="en-US" sz="2000" i="1" dirty="0" err="1">
                <a:solidFill>
                  <a:schemeClr val="bg1"/>
                </a:solidFill>
              </a:rPr>
              <a:t>định</a:t>
            </a:r>
            <a:r>
              <a:rPr lang="en-US" sz="2000" i="1" dirty="0">
                <a:solidFill>
                  <a:schemeClr val="bg1"/>
                </a:solidFill>
              </a:rPr>
              <a:t> </a:t>
            </a:r>
            <a:r>
              <a:rPr lang="en-US" sz="2000" i="1" dirty="0" err="1">
                <a:solidFill>
                  <a:schemeClr val="bg1"/>
                </a:solidFill>
              </a:rPr>
              <a:t>hình</a:t>
            </a:r>
            <a:r>
              <a:rPr lang="en-US" sz="2000" i="1" dirty="0">
                <a:solidFill>
                  <a:schemeClr val="bg1"/>
                </a:solidFill>
              </a:rPr>
              <a:t> </a:t>
            </a:r>
            <a:r>
              <a:rPr lang="en-US" sz="2000" i="1" dirty="0" err="1">
                <a:solidFill>
                  <a:schemeClr val="bg1"/>
                </a:solidFill>
              </a:rPr>
              <a:t>cách</a:t>
            </a:r>
            <a:r>
              <a:rPr lang="en-US" sz="2000" i="1" dirty="0">
                <a:solidFill>
                  <a:schemeClr val="bg1"/>
                </a:solidFill>
              </a:rPr>
              <a:t> </a:t>
            </a:r>
            <a:r>
              <a:rPr lang="en-US" sz="2000" i="1" dirty="0" err="1">
                <a:solidFill>
                  <a:schemeClr val="bg1"/>
                </a:solidFill>
              </a:rPr>
              <a:t>chúng</a:t>
            </a:r>
            <a:r>
              <a:rPr lang="en-US" sz="2000" i="1" dirty="0">
                <a:solidFill>
                  <a:schemeClr val="bg1"/>
                </a:solidFill>
              </a:rPr>
              <a:t> ta </a:t>
            </a:r>
            <a:r>
              <a:rPr lang="en-US" sz="2000" i="1" dirty="0" err="1">
                <a:solidFill>
                  <a:schemeClr val="bg1"/>
                </a:solidFill>
              </a:rPr>
              <a:t>sống</a:t>
            </a:r>
            <a:r>
              <a:rPr lang="en-US" sz="2000" i="1" dirty="0">
                <a:solidFill>
                  <a:schemeClr val="bg1"/>
                </a:solidFill>
              </a:rPr>
              <a:t>, </a:t>
            </a:r>
            <a:r>
              <a:rPr lang="en-US" sz="2000" i="1" dirty="0" err="1">
                <a:solidFill>
                  <a:schemeClr val="bg1"/>
                </a:solidFill>
              </a:rPr>
              <a:t>làm</a:t>
            </a:r>
            <a:r>
              <a:rPr lang="en-US" sz="2000" i="1" dirty="0">
                <a:solidFill>
                  <a:schemeClr val="bg1"/>
                </a:solidFill>
              </a:rPr>
              <a:t> </a:t>
            </a:r>
            <a:r>
              <a:rPr lang="en-US" sz="2000" i="1" dirty="0" err="1">
                <a:solidFill>
                  <a:schemeClr val="bg1"/>
                </a:solidFill>
              </a:rPr>
              <a:t>việc</a:t>
            </a:r>
            <a:r>
              <a:rPr lang="en-US" sz="2000" i="1" dirty="0">
                <a:solidFill>
                  <a:schemeClr val="bg1"/>
                </a:solidFill>
              </a:rPr>
              <a:t>, </a:t>
            </a:r>
            <a:r>
              <a:rPr lang="en-US" sz="2000" i="1" dirty="0" err="1">
                <a:solidFill>
                  <a:schemeClr val="bg1"/>
                </a:solidFill>
              </a:rPr>
              <a:t>học</a:t>
            </a:r>
            <a:r>
              <a:rPr lang="en-US" sz="2000" i="1" dirty="0">
                <a:solidFill>
                  <a:schemeClr val="bg1"/>
                </a:solidFill>
              </a:rPr>
              <a:t> </a:t>
            </a:r>
            <a:r>
              <a:rPr lang="en-US" sz="2000" i="1" dirty="0" err="1">
                <a:solidFill>
                  <a:schemeClr val="bg1"/>
                </a:solidFill>
              </a:rPr>
              <a:t>tập</a:t>
            </a:r>
            <a:r>
              <a:rPr lang="en-US" sz="2000" i="1" dirty="0">
                <a:solidFill>
                  <a:schemeClr val="bg1"/>
                </a:solidFill>
              </a:rPr>
              <a:t> </a:t>
            </a:r>
            <a:r>
              <a:rPr lang="en-US" sz="2000" i="1" dirty="0" err="1">
                <a:solidFill>
                  <a:schemeClr val="bg1"/>
                </a:solidFill>
              </a:rPr>
              <a:t>và</a:t>
            </a:r>
            <a:r>
              <a:rPr lang="en-US" sz="2000" i="1" dirty="0">
                <a:solidFill>
                  <a:schemeClr val="bg1"/>
                </a:solidFill>
              </a:rPr>
              <a:t> </a:t>
            </a:r>
            <a:r>
              <a:rPr lang="en-US" sz="2000" i="1" dirty="0" err="1">
                <a:solidFill>
                  <a:schemeClr val="bg1"/>
                </a:solidFill>
              </a:rPr>
              <a:t>liên</a:t>
            </a:r>
            <a:r>
              <a:rPr lang="en-US" sz="2000" i="1" dirty="0">
                <a:solidFill>
                  <a:schemeClr val="bg1"/>
                </a:solidFill>
              </a:rPr>
              <a:t> </a:t>
            </a:r>
            <a:r>
              <a:rPr lang="en-US" sz="2000" i="1" dirty="0" err="1">
                <a:solidFill>
                  <a:schemeClr val="bg1"/>
                </a:solidFill>
              </a:rPr>
              <a:t>hệ</a:t>
            </a:r>
            <a:r>
              <a:rPr lang="en-US" sz="2000" i="1" dirty="0">
                <a:solidFill>
                  <a:schemeClr val="bg1"/>
                </a:solidFill>
              </a:rPr>
              <a:t> </a:t>
            </a:r>
            <a:r>
              <a:rPr lang="en-US" sz="2000" i="1" dirty="0" err="1">
                <a:solidFill>
                  <a:schemeClr val="bg1"/>
                </a:solidFill>
              </a:rPr>
              <a:t>với</a:t>
            </a:r>
            <a:r>
              <a:rPr lang="en-US" sz="2000" i="1" dirty="0">
                <a:solidFill>
                  <a:schemeClr val="bg1"/>
                </a:solidFill>
              </a:rPr>
              <a:t> </a:t>
            </a:r>
            <a:r>
              <a:rPr lang="en-US" sz="2000" i="1" dirty="0" err="1">
                <a:solidFill>
                  <a:schemeClr val="bg1"/>
                </a:solidFill>
              </a:rPr>
              <a:t>nhau</a:t>
            </a:r>
            <a:r>
              <a:rPr lang="en-US" sz="2000" i="1" dirty="0">
                <a:solidFill>
                  <a:schemeClr val="bg1"/>
                </a:solidFill>
              </a:rPr>
              <a:t>”</a:t>
            </a:r>
          </a:p>
        </p:txBody>
      </p:sp>
      <p:sp>
        <p:nvSpPr>
          <p:cNvPr id="13" name="TextBox 12">
            <a:extLst>
              <a:ext uri="{FF2B5EF4-FFF2-40B4-BE49-F238E27FC236}">
                <a16:creationId xmlns:a16="http://schemas.microsoft.com/office/drawing/2014/main" id="{869A6F0E-E0C4-416F-A7F0-E9BCACF80757}"/>
              </a:ext>
            </a:extLst>
          </p:cNvPr>
          <p:cNvSpPr txBox="1"/>
          <p:nvPr/>
        </p:nvSpPr>
        <p:spPr>
          <a:xfrm>
            <a:off x="7311264" y="4715592"/>
            <a:ext cx="1918763" cy="1200329"/>
          </a:xfrm>
          <a:prstGeom prst="rect">
            <a:avLst/>
          </a:prstGeom>
          <a:noFill/>
        </p:spPr>
        <p:txBody>
          <a:bodyPr wrap="square" rtlCol="0">
            <a:spAutoFit/>
          </a:bodyPr>
          <a:lstStyle/>
          <a:p>
            <a:pPr algn="ctr"/>
            <a:r>
              <a:rPr lang="vi-VN" dirty="0">
                <a:solidFill>
                  <a:schemeClr val="bg1"/>
                </a:solidFill>
              </a:rPr>
              <a:t>Phát triển kỹ năng số cơ bản cho người dân để xóa mù về số</a:t>
            </a:r>
            <a:endParaRPr lang="en-US" dirty="0">
              <a:solidFill>
                <a:schemeClr val="bg1"/>
              </a:solidFill>
            </a:endParaRPr>
          </a:p>
        </p:txBody>
      </p:sp>
      <p:sp>
        <p:nvSpPr>
          <p:cNvPr id="20" name="TextBox 19">
            <a:extLst>
              <a:ext uri="{FF2B5EF4-FFF2-40B4-BE49-F238E27FC236}">
                <a16:creationId xmlns:a16="http://schemas.microsoft.com/office/drawing/2014/main" id="{869A6F0E-E0C4-416F-A7F0-E9BCACF80757}"/>
              </a:ext>
            </a:extLst>
          </p:cNvPr>
          <p:cNvSpPr txBox="1"/>
          <p:nvPr/>
        </p:nvSpPr>
        <p:spPr>
          <a:xfrm>
            <a:off x="9226579" y="4467647"/>
            <a:ext cx="2025130" cy="1569660"/>
          </a:xfrm>
          <a:prstGeom prst="rect">
            <a:avLst/>
          </a:prstGeom>
          <a:noFill/>
        </p:spPr>
        <p:txBody>
          <a:bodyPr wrap="square" rtlCol="0">
            <a:spAutoFit/>
          </a:bodyPr>
          <a:lstStyle/>
          <a:p>
            <a:pPr algn="ctr"/>
            <a:r>
              <a:rPr lang="vi-VN" sz="1600" dirty="0">
                <a:solidFill>
                  <a:schemeClr val="bg1"/>
                </a:solidFill>
              </a:rPr>
              <a:t>Cập nhật chương trình đào tạo, bảo đảm điều kiện cơ sở vật chất đào tạo kiến thức, kỹ năng số từ trẻ tuổi</a:t>
            </a:r>
            <a:endParaRPr lang="en-US" sz="1600" dirty="0">
              <a:solidFill>
                <a:schemeClr val="bg1"/>
              </a:solidFill>
            </a:endParaRPr>
          </a:p>
        </p:txBody>
      </p:sp>
      <p:pic>
        <p:nvPicPr>
          <p:cNvPr id="1026" name="Picture 2" descr="Digital Divide Icons - Download Free Vector Icons | Noun Projec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1697" y="2624946"/>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nterprise: Government and Public Safety Services - Bluebird Network"/>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7404" y="2779474"/>
            <a:ext cx="1375356" cy="1461731"/>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869A6F0E-E0C4-416F-A7F0-E9BCACF80757}"/>
              </a:ext>
            </a:extLst>
          </p:cNvPr>
          <p:cNvSpPr txBox="1"/>
          <p:nvPr/>
        </p:nvSpPr>
        <p:spPr>
          <a:xfrm>
            <a:off x="3187879" y="4598248"/>
            <a:ext cx="1918763" cy="1200329"/>
          </a:xfrm>
          <a:prstGeom prst="rect">
            <a:avLst/>
          </a:prstGeom>
          <a:noFill/>
        </p:spPr>
        <p:txBody>
          <a:bodyPr wrap="square" rtlCol="0">
            <a:spAutoFit/>
          </a:bodyPr>
          <a:lstStyle/>
          <a:p>
            <a:pPr algn="ctr"/>
            <a:r>
              <a:rPr lang="vi-VN" dirty="0">
                <a:solidFill>
                  <a:schemeClr val="bg1"/>
                </a:solidFill>
              </a:rPr>
              <a:t>Chính phủ</a:t>
            </a:r>
          </a:p>
          <a:p>
            <a:pPr algn="ctr"/>
            <a:r>
              <a:rPr lang="vi-VN" dirty="0">
                <a:solidFill>
                  <a:schemeClr val="bg1"/>
                </a:solidFill>
              </a:rPr>
              <a:t>số</a:t>
            </a:r>
            <a:r>
              <a:rPr lang="en-US" dirty="0">
                <a:solidFill>
                  <a:schemeClr val="bg1"/>
                </a:solidFill>
              </a:rPr>
              <a:t> - 100% </a:t>
            </a:r>
            <a:r>
              <a:rPr lang="en-US" dirty="0" err="1">
                <a:solidFill>
                  <a:schemeClr val="bg1"/>
                </a:solidFill>
              </a:rPr>
              <a:t>dịch</a:t>
            </a:r>
            <a:r>
              <a:rPr lang="en-US" dirty="0">
                <a:solidFill>
                  <a:schemeClr val="bg1"/>
                </a:solidFill>
              </a:rPr>
              <a:t> </a:t>
            </a:r>
            <a:r>
              <a:rPr lang="en-US" dirty="0" err="1">
                <a:solidFill>
                  <a:schemeClr val="bg1"/>
                </a:solidFill>
              </a:rPr>
              <a:t>vụ</a:t>
            </a:r>
            <a:r>
              <a:rPr lang="en-US" dirty="0">
                <a:solidFill>
                  <a:schemeClr val="bg1"/>
                </a:solidFill>
              </a:rPr>
              <a:t> </a:t>
            </a:r>
            <a:r>
              <a:rPr lang="en-US" dirty="0" err="1">
                <a:solidFill>
                  <a:schemeClr val="bg1"/>
                </a:solidFill>
              </a:rPr>
              <a:t>công</a:t>
            </a:r>
            <a:r>
              <a:rPr lang="en-US" dirty="0">
                <a:solidFill>
                  <a:schemeClr val="bg1"/>
                </a:solidFill>
              </a:rPr>
              <a:t> </a:t>
            </a:r>
            <a:r>
              <a:rPr lang="en-US" dirty="0" err="1">
                <a:solidFill>
                  <a:schemeClr val="bg1"/>
                </a:solidFill>
              </a:rPr>
              <a:t>trực</a:t>
            </a:r>
            <a:r>
              <a:rPr lang="en-US" dirty="0">
                <a:solidFill>
                  <a:schemeClr val="bg1"/>
                </a:solidFill>
              </a:rPr>
              <a:t> </a:t>
            </a:r>
            <a:r>
              <a:rPr lang="en-US" dirty="0" err="1">
                <a:solidFill>
                  <a:schemeClr val="bg1"/>
                </a:solidFill>
              </a:rPr>
              <a:t>tuyến</a:t>
            </a:r>
            <a:r>
              <a:rPr lang="en-US" dirty="0">
                <a:solidFill>
                  <a:schemeClr val="bg1"/>
                </a:solidFill>
              </a:rPr>
              <a:t> </a:t>
            </a:r>
            <a:r>
              <a:rPr lang="en-US" dirty="0" err="1">
                <a:solidFill>
                  <a:schemeClr val="bg1"/>
                </a:solidFill>
              </a:rPr>
              <a:t>mức</a:t>
            </a:r>
            <a:r>
              <a:rPr lang="en-US" dirty="0">
                <a:solidFill>
                  <a:schemeClr val="bg1"/>
                </a:solidFill>
              </a:rPr>
              <a:t> </a:t>
            </a:r>
            <a:r>
              <a:rPr lang="en-US" dirty="0" err="1">
                <a:solidFill>
                  <a:schemeClr val="bg1"/>
                </a:solidFill>
              </a:rPr>
              <a:t>độ</a:t>
            </a:r>
            <a:r>
              <a:rPr lang="en-US" dirty="0">
                <a:solidFill>
                  <a:schemeClr val="bg1"/>
                </a:solidFill>
              </a:rPr>
              <a:t> 4</a:t>
            </a:r>
          </a:p>
        </p:txBody>
      </p:sp>
      <p:sp>
        <p:nvSpPr>
          <p:cNvPr id="24" name="TextBox 23">
            <a:extLst>
              <a:ext uri="{FF2B5EF4-FFF2-40B4-BE49-F238E27FC236}">
                <a16:creationId xmlns:a16="http://schemas.microsoft.com/office/drawing/2014/main" id="{869A6F0E-E0C4-416F-A7F0-E9BCACF80757}"/>
              </a:ext>
            </a:extLst>
          </p:cNvPr>
          <p:cNvSpPr txBox="1"/>
          <p:nvPr/>
        </p:nvSpPr>
        <p:spPr>
          <a:xfrm>
            <a:off x="5196388" y="4663632"/>
            <a:ext cx="2025130" cy="1477328"/>
          </a:xfrm>
          <a:prstGeom prst="rect">
            <a:avLst/>
          </a:prstGeom>
          <a:noFill/>
        </p:spPr>
        <p:txBody>
          <a:bodyPr wrap="square" rtlCol="0">
            <a:spAutoFit/>
          </a:bodyPr>
          <a:lstStyle/>
          <a:p>
            <a:pPr algn="ctr"/>
            <a:r>
              <a:rPr lang="vi-VN" dirty="0">
                <a:solidFill>
                  <a:schemeClr val="bg1"/>
                </a:solidFill>
              </a:rPr>
              <a:t>Phát triển </a:t>
            </a:r>
            <a:r>
              <a:rPr lang="en-US" dirty="0" err="1">
                <a:solidFill>
                  <a:schemeClr val="bg1"/>
                </a:solidFill>
              </a:rPr>
              <a:t>hạ</a:t>
            </a:r>
            <a:r>
              <a:rPr lang="en-US" dirty="0">
                <a:solidFill>
                  <a:schemeClr val="bg1"/>
                </a:solidFill>
              </a:rPr>
              <a:t> </a:t>
            </a:r>
            <a:r>
              <a:rPr lang="en-US" dirty="0" err="1">
                <a:solidFill>
                  <a:schemeClr val="bg1"/>
                </a:solidFill>
              </a:rPr>
              <a:t>tầng</a:t>
            </a:r>
            <a:r>
              <a:rPr lang="en-US" dirty="0">
                <a:solidFill>
                  <a:schemeClr val="bg1"/>
                </a:solidFill>
              </a:rPr>
              <a:t> </a:t>
            </a:r>
            <a:r>
              <a:rPr lang="en-US" dirty="0" err="1">
                <a:solidFill>
                  <a:schemeClr val="bg1"/>
                </a:solidFill>
              </a:rPr>
              <a:t>số</a:t>
            </a:r>
            <a:r>
              <a:rPr lang="en-US" dirty="0">
                <a:solidFill>
                  <a:schemeClr val="bg1"/>
                </a:solidFill>
              </a:rPr>
              <a:t> - </a:t>
            </a:r>
            <a:r>
              <a:rPr lang="vi-VN" dirty="0">
                <a:solidFill>
                  <a:schemeClr val="bg1"/>
                </a:solidFill>
              </a:rPr>
              <a:t>thuộc nhóm 30 nước dẫn đầu về công nghệ thông tin </a:t>
            </a:r>
            <a:endParaRPr lang="en-US" dirty="0">
              <a:solidFill>
                <a:schemeClr val="bg1"/>
              </a:solidFill>
            </a:endParaRPr>
          </a:p>
        </p:txBody>
      </p:sp>
      <p:pic>
        <p:nvPicPr>
          <p:cNvPr id="1042" name="Picture 18" descr="Digital Marketing Search Engine Optimization Online Advertising  Illustration, PNG, 1220x1106px, Digital Marketing, Business, Communication,  Flat Design,"/>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461483" y="2859164"/>
            <a:ext cx="1612918" cy="1461461"/>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Software Clipart Infrastructure Development - System Integration - Png  Download (#4079135) - PinClipart"/>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0251" r="9534"/>
          <a:stretch/>
        </p:blipFill>
        <p:spPr bwMode="auto">
          <a:xfrm>
            <a:off x="5406351" y="2850456"/>
            <a:ext cx="1700454" cy="1348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228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215485" y="2841715"/>
            <a:ext cx="3674404" cy="2554545"/>
          </a:xfrm>
          <a:prstGeom prst="rect">
            <a:avLst/>
          </a:prstGeom>
        </p:spPr>
        <p:txBody>
          <a:bodyPr wrap="none">
            <a:spAutoFit/>
          </a:bodyPr>
          <a:lstStyle/>
          <a:p>
            <a:pPr algn="ctr"/>
            <a:r>
              <a:rPr lang="en-US" sz="4000" dirty="0" err="1">
                <a:solidFill>
                  <a:schemeClr val="tx2">
                    <a:lumMod val="50000"/>
                  </a:schemeClr>
                </a:solidFill>
              </a:rPr>
              <a:t>Năng</a:t>
            </a:r>
            <a:r>
              <a:rPr lang="en-US" sz="4000" dirty="0">
                <a:solidFill>
                  <a:schemeClr val="tx2">
                    <a:lumMod val="50000"/>
                  </a:schemeClr>
                </a:solidFill>
              </a:rPr>
              <a:t> </a:t>
            </a:r>
            <a:r>
              <a:rPr lang="en-US" sz="4000" dirty="0" err="1">
                <a:solidFill>
                  <a:schemeClr val="tx2">
                    <a:lumMod val="50000"/>
                  </a:schemeClr>
                </a:solidFill>
              </a:rPr>
              <a:t>lực</a:t>
            </a:r>
            <a:r>
              <a:rPr lang="en-US" sz="4000" dirty="0">
                <a:solidFill>
                  <a:schemeClr val="tx2">
                    <a:lumMod val="50000"/>
                  </a:schemeClr>
                </a:solidFill>
              </a:rPr>
              <a:t> </a:t>
            </a:r>
            <a:r>
              <a:rPr lang="en-US" sz="4000" dirty="0" err="1">
                <a:solidFill>
                  <a:schemeClr val="tx2">
                    <a:lumMod val="50000"/>
                  </a:schemeClr>
                </a:solidFill>
              </a:rPr>
              <a:t>số</a:t>
            </a:r>
            <a:endParaRPr lang="en-US" sz="4000" dirty="0">
              <a:solidFill>
                <a:schemeClr val="tx2">
                  <a:lumMod val="50000"/>
                </a:schemeClr>
              </a:solidFill>
            </a:endParaRPr>
          </a:p>
          <a:p>
            <a:pPr marL="1485900" lvl="2" indent="-571500">
              <a:buFont typeface="Arial" panose="020B0604020202020204" pitchFamily="34" charset="0"/>
              <a:buChar char="•"/>
            </a:pPr>
            <a:r>
              <a:rPr lang="en-US" sz="4000" dirty="0" err="1">
                <a:solidFill>
                  <a:schemeClr val="tx2">
                    <a:lumMod val="50000"/>
                  </a:schemeClr>
                </a:solidFill>
              </a:rPr>
              <a:t>Kiến</a:t>
            </a:r>
            <a:r>
              <a:rPr lang="en-US" sz="4000" dirty="0">
                <a:solidFill>
                  <a:schemeClr val="tx2">
                    <a:lumMod val="50000"/>
                  </a:schemeClr>
                </a:solidFill>
              </a:rPr>
              <a:t> </a:t>
            </a:r>
            <a:r>
              <a:rPr lang="en-US" sz="4000" dirty="0" err="1">
                <a:solidFill>
                  <a:schemeClr val="tx2">
                    <a:lumMod val="50000"/>
                  </a:schemeClr>
                </a:solidFill>
              </a:rPr>
              <a:t>thức</a:t>
            </a:r>
            <a:endParaRPr lang="en-US" sz="4000" dirty="0">
              <a:solidFill>
                <a:schemeClr val="tx2">
                  <a:lumMod val="50000"/>
                </a:schemeClr>
              </a:solidFill>
            </a:endParaRPr>
          </a:p>
          <a:p>
            <a:pPr marL="1485900" lvl="2" indent="-571500">
              <a:buFont typeface="Arial" panose="020B0604020202020204" pitchFamily="34" charset="0"/>
              <a:buChar char="•"/>
            </a:pPr>
            <a:r>
              <a:rPr lang="en-US" sz="4000" dirty="0" err="1">
                <a:solidFill>
                  <a:schemeClr val="tx2">
                    <a:lumMod val="50000"/>
                  </a:schemeClr>
                </a:solidFill>
              </a:rPr>
              <a:t>Kỹ</a:t>
            </a:r>
            <a:r>
              <a:rPr lang="en-US" sz="4000" dirty="0">
                <a:solidFill>
                  <a:schemeClr val="tx2">
                    <a:lumMod val="50000"/>
                  </a:schemeClr>
                </a:solidFill>
              </a:rPr>
              <a:t> </a:t>
            </a:r>
            <a:r>
              <a:rPr lang="en-US" sz="4000" dirty="0" err="1">
                <a:solidFill>
                  <a:schemeClr val="tx2">
                    <a:lumMod val="50000"/>
                  </a:schemeClr>
                </a:solidFill>
              </a:rPr>
              <a:t>năng</a:t>
            </a:r>
            <a:endParaRPr lang="en-US" sz="4000" dirty="0">
              <a:solidFill>
                <a:schemeClr val="tx2">
                  <a:lumMod val="50000"/>
                </a:schemeClr>
              </a:solidFill>
            </a:endParaRPr>
          </a:p>
          <a:p>
            <a:pPr marL="1485900" lvl="2" indent="-571500">
              <a:buFont typeface="Arial" panose="020B0604020202020204" pitchFamily="34" charset="0"/>
              <a:buChar char="•"/>
            </a:pPr>
            <a:r>
              <a:rPr lang="en-US" sz="4000" dirty="0" err="1">
                <a:solidFill>
                  <a:schemeClr val="tx2">
                    <a:lumMod val="50000"/>
                  </a:schemeClr>
                </a:solidFill>
              </a:rPr>
              <a:t>Thái</a:t>
            </a:r>
            <a:r>
              <a:rPr lang="en-US" sz="4000" dirty="0">
                <a:solidFill>
                  <a:schemeClr val="tx2">
                    <a:lumMod val="50000"/>
                  </a:schemeClr>
                </a:solidFill>
              </a:rPr>
              <a:t> </a:t>
            </a:r>
            <a:r>
              <a:rPr lang="en-US" sz="4000" dirty="0" err="1">
                <a:solidFill>
                  <a:schemeClr val="tx2">
                    <a:lumMod val="50000"/>
                  </a:schemeClr>
                </a:solidFill>
              </a:rPr>
              <a:t>độ</a:t>
            </a:r>
            <a:endParaRPr lang="en-US" sz="4000" dirty="0">
              <a:solidFill>
                <a:schemeClr val="tx2">
                  <a:lumMod val="50000"/>
                </a:schemeClr>
              </a:solidFill>
            </a:endParaRPr>
          </a:p>
        </p:txBody>
      </p:sp>
      <p:sp>
        <p:nvSpPr>
          <p:cNvPr id="4" name="Rectangle 3"/>
          <p:cNvSpPr/>
          <p:nvPr/>
        </p:nvSpPr>
        <p:spPr>
          <a:xfrm>
            <a:off x="1005405" y="2040913"/>
            <a:ext cx="4373185" cy="707886"/>
          </a:xfrm>
          <a:prstGeom prst="rect">
            <a:avLst/>
          </a:prstGeom>
        </p:spPr>
        <p:txBody>
          <a:bodyPr wrap="none">
            <a:spAutoFit/>
          </a:bodyPr>
          <a:lstStyle/>
          <a:p>
            <a:r>
              <a:rPr lang="en-US" sz="4000" dirty="0">
                <a:solidFill>
                  <a:schemeClr val="accent2"/>
                </a:solidFill>
              </a:rPr>
              <a:t>Digital Competence </a:t>
            </a:r>
          </a:p>
        </p:txBody>
      </p:sp>
      <p:sp>
        <p:nvSpPr>
          <p:cNvPr id="5" name="Rectangle 4"/>
          <p:cNvSpPr/>
          <p:nvPr/>
        </p:nvSpPr>
        <p:spPr>
          <a:xfrm>
            <a:off x="2017450" y="3213302"/>
            <a:ext cx="3352328" cy="707886"/>
          </a:xfrm>
          <a:prstGeom prst="rect">
            <a:avLst/>
          </a:prstGeom>
        </p:spPr>
        <p:txBody>
          <a:bodyPr wrap="none">
            <a:spAutoFit/>
          </a:bodyPr>
          <a:lstStyle/>
          <a:p>
            <a:r>
              <a:rPr lang="en-US" sz="4000" dirty="0">
                <a:solidFill>
                  <a:srgbClr val="FF0000"/>
                </a:solidFill>
              </a:rPr>
              <a:t>Digital Literacy </a:t>
            </a:r>
          </a:p>
        </p:txBody>
      </p:sp>
      <p:sp>
        <p:nvSpPr>
          <p:cNvPr id="6" name="Rectangle 5"/>
          <p:cNvSpPr/>
          <p:nvPr/>
        </p:nvSpPr>
        <p:spPr>
          <a:xfrm>
            <a:off x="1190132" y="4427057"/>
            <a:ext cx="3528082" cy="707886"/>
          </a:xfrm>
          <a:prstGeom prst="rect">
            <a:avLst/>
          </a:prstGeom>
        </p:spPr>
        <p:txBody>
          <a:bodyPr wrap="none">
            <a:spAutoFit/>
          </a:bodyPr>
          <a:lstStyle/>
          <a:p>
            <a:r>
              <a:rPr lang="en-US" sz="4000" dirty="0">
                <a:solidFill>
                  <a:srgbClr val="0070C0"/>
                </a:solidFill>
              </a:rPr>
              <a:t>Digital Dexterity</a:t>
            </a:r>
          </a:p>
        </p:txBody>
      </p:sp>
      <p:sp>
        <p:nvSpPr>
          <p:cNvPr id="8" name="Rectangle 7"/>
          <p:cNvSpPr/>
          <p:nvPr/>
        </p:nvSpPr>
        <p:spPr>
          <a:xfrm>
            <a:off x="0" y="-1"/>
            <a:ext cx="12192000" cy="1471449"/>
          </a:xfrm>
          <a:prstGeom prst="rect">
            <a:avLst/>
          </a:prstGeom>
          <a:solidFill>
            <a:srgbClr val="088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err="1"/>
              <a:t>Thuật</a:t>
            </a:r>
            <a:r>
              <a:rPr lang="en-US" sz="6600" dirty="0"/>
              <a:t> </a:t>
            </a:r>
            <a:r>
              <a:rPr lang="en-US" sz="6600" dirty="0" err="1"/>
              <a:t>ngữ</a:t>
            </a:r>
            <a:r>
              <a:rPr lang="en-US" sz="6600" dirty="0"/>
              <a:t> </a:t>
            </a:r>
            <a:r>
              <a:rPr lang="en-US" sz="2000" dirty="0" err="1"/>
              <a:t>có</a:t>
            </a:r>
            <a:r>
              <a:rPr lang="en-US" sz="2000" dirty="0"/>
              <a:t> </a:t>
            </a:r>
            <a:r>
              <a:rPr lang="en-US" sz="2000" dirty="0" err="1"/>
              <a:t>nhiều</a:t>
            </a:r>
            <a:r>
              <a:rPr lang="en-US" sz="2000" dirty="0"/>
              <a:t> </a:t>
            </a:r>
            <a:r>
              <a:rPr lang="en-US" sz="2000" dirty="0" err="1"/>
              <a:t>cách</a:t>
            </a:r>
            <a:r>
              <a:rPr lang="en-US" sz="2000" dirty="0"/>
              <a:t> </a:t>
            </a:r>
            <a:r>
              <a:rPr lang="en-US" sz="2000" dirty="0" err="1"/>
              <a:t>tiếp</a:t>
            </a:r>
            <a:r>
              <a:rPr lang="en-US" sz="2000" dirty="0"/>
              <a:t> </a:t>
            </a:r>
            <a:r>
              <a:rPr lang="en-US" sz="2000" dirty="0" err="1"/>
              <a:t>cận</a:t>
            </a:r>
            <a:r>
              <a:rPr lang="en-US" sz="2000" dirty="0"/>
              <a:t> </a:t>
            </a:r>
            <a:r>
              <a:rPr lang="en-US" sz="2000" dirty="0" err="1"/>
              <a:t>khác</a:t>
            </a:r>
            <a:r>
              <a:rPr lang="en-US" sz="2000" dirty="0"/>
              <a:t> </a:t>
            </a:r>
            <a:r>
              <a:rPr lang="en-US" sz="2000" dirty="0" err="1"/>
              <a:t>nhau</a:t>
            </a:r>
            <a:endParaRPr lang="en-US" sz="2000" dirty="0"/>
          </a:p>
        </p:txBody>
      </p:sp>
      <p:sp>
        <p:nvSpPr>
          <p:cNvPr id="9" name="Rectangle 8">
            <a:extLst>
              <a:ext uri="{FF2B5EF4-FFF2-40B4-BE49-F238E27FC236}">
                <a16:creationId xmlns:a16="http://schemas.microsoft.com/office/drawing/2014/main" id="{F782D2A3-3296-48DB-A659-147DC813EE5F}"/>
              </a:ext>
            </a:extLst>
          </p:cNvPr>
          <p:cNvSpPr/>
          <p:nvPr/>
        </p:nvSpPr>
        <p:spPr>
          <a:xfrm>
            <a:off x="2278699" y="5592419"/>
            <a:ext cx="4017575" cy="707886"/>
          </a:xfrm>
          <a:prstGeom prst="rect">
            <a:avLst/>
          </a:prstGeom>
        </p:spPr>
        <p:txBody>
          <a:bodyPr wrap="none">
            <a:spAutoFit/>
          </a:bodyPr>
          <a:lstStyle/>
          <a:p>
            <a:r>
              <a:rPr lang="en-US" sz="4000" dirty="0">
                <a:solidFill>
                  <a:srgbClr val="4E55A1"/>
                </a:solidFill>
              </a:rPr>
              <a:t>Digital Capabilities</a:t>
            </a:r>
          </a:p>
        </p:txBody>
      </p:sp>
    </p:spTree>
    <p:extLst>
      <p:ext uri="{BB962C8B-B14F-4D97-AF65-F5344CB8AC3E}">
        <p14:creationId xmlns:p14="http://schemas.microsoft.com/office/powerpoint/2010/main" val="124833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54141" y="3527791"/>
            <a:ext cx="7343920" cy="646331"/>
          </a:xfrm>
          <a:prstGeom prst="rect">
            <a:avLst/>
          </a:prstGeom>
        </p:spPr>
        <p:txBody>
          <a:bodyPr wrap="square">
            <a:spAutoFit/>
          </a:bodyPr>
          <a:lstStyle/>
          <a:p>
            <a:pPr algn="r"/>
            <a:r>
              <a:rPr lang="en-US" i="1" dirty="0">
                <a:solidFill>
                  <a:srgbClr val="747474"/>
                </a:solidFill>
                <a:latin typeface="Open Sans"/>
              </a:rPr>
              <a:t>“</a:t>
            </a:r>
            <a:r>
              <a:rPr lang="en-US" i="1" dirty="0">
                <a:latin typeface="Open Sans"/>
              </a:rPr>
              <a:t>The effective use of devices, software, and the internet to collaborate with others and discover, use, and create information.” </a:t>
            </a:r>
            <a:r>
              <a:rPr lang="en-US" b="1" dirty="0">
                <a:solidFill>
                  <a:schemeClr val="accent1">
                    <a:lumMod val="75000"/>
                  </a:schemeClr>
                </a:solidFill>
              </a:rPr>
              <a:t>Microsoft</a:t>
            </a:r>
            <a:r>
              <a:rPr lang="en-US" dirty="0"/>
              <a:t> </a:t>
            </a:r>
          </a:p>
        </p:txBody>
      </p:sp>
      <p:sp>
        <p:nvSpPr>
          <p:cNvPr id="6" name="Rectangle 5"/>
          <p:cNvSpPr/>
          <p:nvPr/>
        </p:nvSpPr>
        <p:spPr>
          <a:xfrm>
            <a:off x="2962962" y="4591937"/>
            <a:ext cx="6978869" cy="646331"/>
          </a:xfrm>
          <a:prstGeom prst="rect">
            <a:avLst/>
          </a:prstGeom>
        </p:spPr>
        <p:txBody>
          <a:bodyPr wrap="square">
            <a:spAutoFit/>
          </a:bodyPr>
          <a:lstStyle/>
          <a:p>
            <a:r>
              <a:rPr lang="en-US" i="1" dirty="0">
                <a:latin typeface="Open Sans"/>
              </a:rPr>
              <a:t>“The ability to find, evaluate, utilize, share, and create content using information technologies and the Internet.” </a:t>
            </a:r>
            <a:r>
              <a:rPr lang="en-US" b="1" dirty="0">
                <a:solidFill>
                  <a:srgbClr val="7030A0"/>
                </a:solidFill>
              </a:rPr>
              <a:t>Cornell University</a:t>
            </a:r>
          </a:p>
        </p:txBody>
      </p:sp>
      <p:sp>
        <p:nvSpPr>
          <p:cNvPr id="7" name="Rectangle 6"/>
          <p:cNvSpPr/>
          <p:nvPr/>
        </p:nvSpPr>
        <p:spPr>
          <a:xfrm>
            <a:off x="3960889" y="5395019"/>
            <a:ext cx="7666182" cy="1200329"/>
          </a:xfrm>
          <a:prstGeom prst="rect">
            <a:avLst/>
          </a:prstGeom>
        </p:spPr>
        <p:txBody>
          <a:bodyPr wrap="square">
            <a:spAutoFit/>
          </a:bodyPr>
          <a:lstStyle/>
          <a:p>
            <a:pPr algn="r"/>
            <a:r>
              <a:rPr lang="en-US" i="1" dirty="0">
                <a:latin typeface="Open Sans"/>
              </a:rPr>
              <a:t>“The ability to use information and communication technologies to find, evaluate, create, and communicate information, requiring both cognitive and technical skills.”</a:t>
            </a:r>
          </a:p>
          <a:p>
            <a:pPr algn="r"/>
            <a:r>
              <a:rPr lang="en-US" b="1" dirty="0">
                <a:solidFill>
                  <a:schemeClr val="accent6">
                    <a:lumMod val="75000"/>
                  </a:schemeClr>
                </a:solidFill>
              </a:rPr>
              <a:t>The American Library Association</a:t>
            </a:r>
          </a:p>
        </p:txBody>
      </p:sp>
      <p:sp>
        <p:nvSpPr>
          <p:cNvPr id="8" name="Rectangle 7"/>
          <p:cNvSpPr/>
          <p:nvPr/>
        </p:nvSpPr>
        <p:spPr>
          <a:xfrm>
            <a:off x="4701309" y="361444"/>
            <a:ext cx="7290994" cy="1200329"/>
          </a:xfrm>
          <a:prstGeom prst="rect">
            <a:avLst/>
          </a:prstGeom>
        </p:spPr>
        <p:txBody>
          <a:bodyPr wrap="square">
            <a:spAutoFit/>
          </a:bodyPr>
          <a:lstStyle/>
          <a:p>
            <a:r>
              <a:rPr lang="en-US" i="1" dirty="0">
                <a:latin typeface="Open Sans"/>
              </a:rPr>
              <a:t>Digital literacy is the ability to define, access, manage, integrate, communicate, evaluate and create information safely and appropriately through digital technologies and networked devices for participation in economic and social life.</a:t>
            </a:r>
            <a:r>
              <a:rPr lang="en-US" dirty="0"/>
              <a:t> </a:t>
            </a:r>
            <a:r>
              <a:rPr lang="en-US" b="1" dirty="0">
                <a:solidFill>
                  <a:schemeClr val="accent6">
                    <a:lumMod val="75000"/>
                  </a:schemeClr>
                </a:solidFill>
              </a:rPr>
              <a:t>UNESCO </a:t>
            </a:r>
          </a:p>
        </p:txBody>
      </p:sp>
      <p:sp>
        <p:nvSpPr>
          <p:cNvPr id="11" name="Rectangle 10"/>
          <p:cNvSpPr/>
          <p:nvPr/>
        </p:nvSpPr>
        <p:spPr>
          <a:xfrm>
            <a:off x="2869991" y="1951673"/>
            <a:ext cx="8352191" cy="1477328"/>
          </a:xfrm>
          <a:prstGeom prst="rect">
            <a:avLst/>
          </a:prstGeom>
        </p:spPr>
        <p:txBody>
          <a:bodyPr wrap="square">
            <a:spAutoFit/>
          </a:bodyPr>
          <a:lstStyle/>
          <a:p>
            <a:r>
              <a:rPr lang="en-US" i="1" dirty="0">
                <a:latin typeface="Open Sans"/>
              </a:rPr>
              <a:t>Being digitally competent means using digital technologies in a confident and safe way for various purposes such as working, getting a job, learning, shopping online, obtaining health information, being included and participating in society,</a:t>
            </a:r>
          </a:p>
          <a:p>
            <a:r>
              <a:rPr lang="en-US" i="1" dirty="0">
                <a:latin typeface="Open Sans"/>
              </a:rPr>
              <a:t>entertainment, etc. </a:t>
            </a:r>
            <a:r>
              <a:rPr lang="en-US" b="1" dirty="0" err="1">
                <a:solidFill>
                  <a:srgbClr val="FF0000"/>
                </a:solidFill>
                <a:latin typeface="Open Sans"/>
              </a:rPr>
              <a:t>DigComp</a:t>
            </a:r>
            <a:endParaRPr lang="en-US" b="1" dirty="0">
              <a:solidFill>
                <a:srgbClr val="FF0000"/>
              </a:solidFill>
              <a:latin typeface="Open Sans"/>
            </a:endParaRPr>
          </a:p>
          <a:p>
            <a:r>
              <a:rPr lang="en-US" i="1" dirty="0">
                <a:latin typeface="Open Sans"/>
              </a:rPr>
              <a:t> </a:t>
            </a:r>
            <a:r>
              <a:rPr lang="en-US" dirty="0"/>
              <a:t> </a:t>
            </a:r>
          </a:p>
        </p:txBody>
      </p:sp>
      <p:sp>
        <p:nvSpPr>
          <p:cNvPr id="9" name="Rectangle 8">
            <a:extLst>
              <a:ext uri="{FF2B5EF4-FFF2-40B4-BE49-F238E27FC236}">
                <a16:creationId xmlns:a16="http://schemas.microsoft.com/office/drawing/2014/main" id="{AE20F428-BD95-4F22-AA54-9E5B4C2C861D}"/>
              </a:ext>
            </a:extLst>
          </p:cNvPr>
          <p:cNvSpPr/>
          <p:nvPr/>
        </p:nvSpPr>
        <p:spPr>
          <a:xfrm>
            <a:off x="0" y="1"/>
            <a:ext cx="2556404" cy="685800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400" dirty="0"/>
          </a:p>
        </p:txBody>
      </p:sp>
      <p:sp>
        <p:nvSpPr>
          <p:cNvPr id="10" name="TextBox 9">
            <a:extLst>
              <a:ext uri="{FF2B5EF4-FFF2-40B4-BE49-F238E27FC236}">
                <a16:creationId xmlns:a16="http://schemas.microsoft.com/office/drawing/2014/main" id="{5DDC2534-BB1D-4734-9248-C3B9BA0A5481}"/>
              </a:ext>
            </a:extLst>
          </p:cNvPr>
          <p:cNvSpPr txBox="1"/>
          <p:nvPr/>
        </p:nvSpPr>
        <p:spPr>
          <a:xfrm>
            <a:off x="385281" y="2690337"/>
            <a:ext cx="1785842" cy="1323439"/>
          </a:xfrm>
          <a:prstGeom prst="rect">
            <a:avLst/>
          </a:prstGeom>
          <a:noFill/>
        </p:spPr>
        <p:txBody>
          <a:bodyPr wrap="square" rtlCol="0">
            <a:spAutoFit/>
          </a:bodyPr>
          <a:lstStyle/>
          <a:p>
            <a:r>
              <a:rPr lang="en-US" sz="4000" b="1" dirty="0" err="1">
                <a:solidFill>
                  <a:schemeClr val="bg1"/>
                </a:solidFill>
              </a:rPr>
              <a:t>Định</a:t>
            </a:r>
            <a:r>
              <a:rPr lang="en-US" sz="4000" b="1" dirty="0">
                <a:solidFill>
                  <a:schemeClr val="bg1"/>
                </a:solidFill>
              </a:rPr>
              <a:t> </a:t>
            </a:r>
            <a:r>
              <a:rPr lang="en-US" sz="4000" b="1" dirty="0" err="1">
                <a:solidFill>
                  <a:schemeClr val="bg1"/>
                </a:solidFill>
              </a:rPr>
              <a:t>nghĩa</a:t>
            </a:r>
            <a:endParaRPr lang="vi-VN" sz="4000" b="1" dirty="0">
              <a:solidFill>
                <a:schemeClr val="bg1"/>
              </a:solidFill>
            </a:endParaRPr>
          </a:p>
        </p:txBody>
      </p:sp>
    </p:spTree>
    <p:extLst>
      <p:ext uri="{BB962C8B-B14F-4D97-AF65-F5344CB8AC3E}">
        <p14:creationId xmlns:p14="http://schemas.microsoft.com/office/powerpoint/2010/main" val="844342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0" y="-1"/>
            <a:ext cx="12192000" cy="1471449"/>
          </a:xfrm>
          <a:prstGeom prst="rect">
            <a:avLst/>
          </a:prstGeom>
          <a:solidFill>
            <a:srgbClr val="088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err="1"/>
              <a:t>Khung</a:t>
            </a:r>
            <a:r>
              <a:rPr lang="en-US" sz="6600" dirty="0"/>
              <a:t> </a:t>
            </a:r>
            <a:r>
              <a:rPr lang="en-US" sz="6600" dirty="0" err="1"/>
              <a:t>tham</a:t>
            </a:r>
            <a:r>
              <a:rPr lang="en-US" sz="6600" dirty="0"/>
              <a:t> </a:t>
            </a:r>
            <a:r>
              <a:rPr lang="en-US" sz="6600" dirty="0" err="1"/>
              <a:t>chiếu</a:t>
            </a:r>
            <a:r>
              <a:rPr lang="en-US" sz="6600" dirty="0"/>
              <a:t> </a:t>
            </a:r>
            <a:r>
              <a:rPr lang="en-US" sz="2000" dirty="0" err="1"/>
              <a:t>về</a:t>
            </a:r>
            <a:r>
              <a:rPr lang="en-US" sz="2000" dirty="0"/>
              <a:t> </a:t>
            </a:r>
            <a:r>
              <a:rPr lang="en-US" sz="2000" dirty="0" err="1"/>
              <a:t>năng</a:t>
            </a:r>
            <a:r>
              <a:rPr lang="en-US" sz="2000" dirty="0"/>
              <a:t> </a:t>
            </a:r>
            <a:r>
              <a:rPr lang="en-US" sz="2000" dirty="0" err="1"/>
              <a:t>lực</a:t>
            </a:r>
            <a:r>
              <a:rPr lang="en-US" sz="2000" dirty="0"/>
              <a:t> </a:t>
            </a:r>
            <a:r>
              <a:rPr lang="en-US" sz="2000" dirty="0" err="1"/>
              <a:t>số</a:t>
            </a:r>
            <a:endParaRPr lang="en-US" sz="2000" dirty="0"/>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t="4870" b="2940"/>
          <a:stretch/>
        </p:blipFill>
        <p:spPr>
          <a:xfrm>
            <a:off x="129992" y="1486196"/>
            <a:ext cx="12006546" cy="5386552"/>
          </a:xfrm>
          <a:prstGeom prst="rect">
            <a:avLst/>
          </a:prstGeom>
        </p:spPr>
      </p:pic>
      <p:sp>
        <p:nvSpPr>
          <p:cNvPr id="3" name="Content Placeholder 2"/>
          <p:cNvSpPr>
            <a:spLocks noGrp="1"/>
          </p:cNvSpPr>
          <p:nvPr>
            <p:ph idx="1"/>
          </p:nvPr>
        </p:nvSpPr>
        <p:spPr>
          <a:xfrm>
            <a:off x="4866968" y="4946292"/>
            <a:ext cx="3328876" cy="861959"/>
          </a:xfrm>
        </p:spPr>
        <p:txBody>
          <a:bodyPr/>
          <a:lstStyle/>
          <a:p>
            <a:pPr marL="0" indent="0">
              <a:buNone/>
            </a:pPr>
            <a:endParaRPr lang="en-US" dirty="0"/>
          </a:p>
          <a:p>
            <a:endParaRPr lang="en-US" dirty="0"/>
          </a:p>
          <a:p>
            <a:endParaRPr lang="en-US" dirty="0"/>
          </a:p>
        </p:txBody>
      </p:sp>
      <p:sp>
        <p:nvSpPr>
          <p:cNvPr id="8" name="Rectangle 7"/>
          <p:cNvSpPr/>
          <p:nvPr/>
        </p:nvSpPr>
        <p:spPr>
          <a:xfrm>
            <a:off x="5061107" y="5473654"/>
            <a:ext cx="2418515" cy="584775"/>
          </a:xfrm>
          <a:prstGeom prst="rect">
            <a:avLst/>
          </a:prstGeom>
        </p:spPr>
        <p:txBody>
          <a:bodyPr wrap="square">
            <a:spAutoFit/>
          </a:bodyPr>
          <a:lstStyle/>
          <a:p>
            <a:pPr algn="ctr"/>
            <a:r>
              <a:rPr lang="en-US" sz="3200" b="1" i="0" dirty="0" err="1">
                <a:solidFill>
                  <a:schemeClr val="tx1">
                    <a:lumMod val="95000"/>
                    <a:lumOff val="5000"/>
                  </a:schemeClr>
                </a:solidFill>
                <a:effectLst/>
                <a:latin typeface="Segoe UI Historic" panose="020B0502040204020203" pitchFamily="34" charset="0"/>
              </a:rPr>
              <a:t>DigiLit</a:t>
            </a:r>
            <a:r>
              <a:rPr lang="en-US" sz="3200" b="1" i="0" dirty="0">
                <a:solidFill>
                  <a:schemeClr val="tx1">
                    <a:lumMod val="95000"/>
                    <a:lumOff val="5000"/>
                  </a:schemeClr>
                </a:solidFill>
                <a:effectLst/>
                <a:latin typeface="Segoe UI Historic" panose="020B0502040204020203" pitchFamily="34" charset="0"/>
              </a:rPr>
              <a:t> USSH</a:t>
            </a:r>
            <a:endParaRPr lang="en-US" sz="3200" b="1" dirty="0">
              <a:solidFill>
                <a:schemeClr val="tx1">
                  <a:lumMod val="95000"/>
                  <a:lumOff val="5000"/>
                </a:schemeClr>
              </a:solidFill>
            </a:endParaRPr>
          </a:p>
        </p:txBody>
      </p:sp>
      <p:sp>
        <p:nvSpPr>
          <p:cNvPr id="10" name="TextBox 9"/>
          <p:cNvSpPr txBox="1"/>
          <p:nvPr/>
        </p:nvSpPr>
        <p:spPr>
          <a:xfrm rot="17469541">
            <a:off x="4102332" y="5223695"/>
            <a:ext cx="393056" cy="584775"/>
          </a:xfrm>
          <a:prstGeom prst="rect">
            <a:avLst/>
          </a:prstGeom>
          <a:noFill/>
        </p:spPr>
        <p:txBody>
          <a:bodyPr wrap="none" rtlCol="0">
            <a:spAutoFit/>
          </a:bodyPr>
          <a:lstStyle/>
          <a:p>
            <a:r>
              <a:rPr lang="en-US" sz="3200" dirty="0">
                <a:solidFill>
                  <a:schemeClr val="bg1"/>
                </a:solidFill>
              </a:rPr>
              <a:t>1</a:t>
            </a:r>
          </a:p>
        </p:txBody>
      </p:sp>
      <p:sp>
        <p:nvSpPr>
          <p:cNvPr id="11" name="TextBox 10"/>
          <p:cNvSpPr txBox="1"/>
          <p:nvPr/>
        </p:nvSpPr>
        <p:spPr>
          <a:xfrm>
            <a:off x="1444848" y="4267401"/>
            <a:ext cx="2642745" cy="923330"/>
          </a:xfrm>
          <a:prstGeom prst="rect">
            <a:avLst/>
          </a:prstGeom>
          <a:noFill/>
        </p:spPr>
        <p:txBody>
          <a:bodyPr wrap="square" rtlCol="0">
            <a:spAutoFit/>
          </a:bodyPr>
          <a:lstStyle/>
          <a:p>
            <a:pPr algn="ctr"/>
            <a:r>
              <a:rPr lang="en-US" sz="4000" b="1" dirty="0" err="1">
                <a:solidFill>
                  <a:schemeClr val="bg1"/>
                </a:solidFill>
                <a:latin typeface="Bahnschrift Condensed" panose="020B0502040204020203" pitchFamily="34" charset="0"/>
              </a:rPr>
              <a:t>DigComp</a:t>
            </a:r>
            <a:endParaRPr lang="en-US" sz="4000" b="1" dirty="0">
              <a:solidFill>
                <a:schemeClr val="bg1"/>
              </a:solidFill>
              <a:latin typeface="Bahnschrift Condensed" panose="020B0502040204020203" pitchFamily="34" charset="0"/>
            </a:endParaRPr>
          </a:p>
          <a:p>
            <a:pPr algn="ctr"/>
            <a:r>
              <a:rPr lang="en-US" sz="1400" b="1" dirty="0">
                <a:solidFill>
                  <a:schemeClr val="bg1"/>
                </a:solidFill>
              </a:rPr>
              <a:t>European Commission </a:t>
            </a:r>
          </a:p>
        </p:txBody>
      </p:sp>
      <p:sp>
        <p:nvSpPr>
          <p:cNvPr id="12" name="TextBox 11"/>
          <p:cNvSpPr txBox="1"/>
          <p:nvPr/>
        </p:nvSpPr>
        <p:spPr>
          <a:xfrm>
            <a:off x="3603717" y="2914568"/>
            <a:ext cx="2210391" cy="523220"/>
          </a:xfrm>
          <a:prstGeom prst="rect">
            <a:avLst/>
          </a:prstGeom>
          <a:noFill/>
        </p:spPr>
        <p:txBody>
          <a:bodyPr wrap="square" rtlCol="0">
            <a:spAutoFit/>
          </a:bodyPr>
          <a:lstStyle/>
          <a:p>
            <a:pPr algn="ctr"/>
            <a:r>
              <a:rPr lang="en-US" sz="1400" b="1" dirty="0">
                <a:solidFill>
                  <a:schemeClr val="bg1"/>
                </a:solidFill>
              </a:rPr>
              <a:t>Council of Australian University Librarians</a:t>
            </a:r>
          </a:p>
        </p:txBody>
      </p:sp>
      <p:sp>
        <p:nvSpPr>
          <p:cNvPr id="16" name="TextBox 15"/>
          <p:cNvSpPr txBox="1"/>
          <p:nvPr/>
        </p:nvSpPr>
        <p:spPr>
          <a:xfrm rot="19640097">
            <a:off x="5243330" y="4100809"/>
            <a:ext cx="393056" cy="584775"/>
          </a:xfrm>
          <a:prstGeom prst="rect">
            <a:avLst/>
          </a:prstGeom>
          <a:noFill/>
        </p:spPr>
        <p:txBody>
          <a:bodyPr wrap="none" rtlCol="0">
            <a:spAutoFit/>
          </a:bodyPr>
          <a:lstStyle/>
          <a:p>
            <a:r>
              <a:rPr lang="en-US" sz="3200" dirty="0">
                <a:solidFill>
                  <a:schemeClr val="bg1"/>
                </a:solidFill>
              </a:rPr>
              <a:t>2</a:t>
            </a:r>
          </a:p>
        </p:txBody>
      </p:sp>
      <p:sp>
        <p:nvSpPr>
          <p:cNvPr id="19" name="TextBox 18"/>
          <p:cNvSpPr txBox="1"/>
          <p:nvPr/>
        </p:nvSpPr>
        <p:spPr>
          <a:xfrm rot="1288421">
            <a:off x="6857705" y="4092643"/>
            <a:ext cx="393056" cy="584775"/>
          </a:xfrm>
          <a:prstGeom prst="rect">
            <a:avLst/>
          </a:prstGeom>
          <a:noFill/>
        </p:spPr>
        <p:txBody>
          <a:bodyPr wrap="none" rtlCol="0">
            <a:spAutoFit/>
          </a:bodyPr>
          <a:lstStyle/>
          <a:p>
            <a:r>
              <a:rPr lang="en-US" sz="3200" dirty="0">
                <a:solidFill>
                  <a:schemeClr val="bg1"/>
                </a:solidFill>
              </a:rPr>
              <a:t>3</a:t>
            </a:r>
          </a:p>
        </p:txBody>
      </p:sp>
      <p:sp>
        <p:nvSpPr>
          <p:cNvPr id="20" name="TextBox 19"/>
          <p:cNvSpPr txBox="1"/>
          <p:nvPr/>
        </p:nvSpPr>
        <p:spPr>
          <a:xfrm rot="4404072">
            <a:off x="8063742" y="5242303"/>
            <a:ext cx="393056" cy="584775"/>
          </a:xfrm>
          <a:prstGeom prst="rect">
            <a:avLst/>
          </a:prstGeom>
          <a:noFill/>
        </p:spPr>
        <p:txBody>
          <a:bodyPr wrap="none" rtlCol="0">
            <a:spAutoFit/>
          </a:bodyPr>
          <a:lstStyle/>
          <a:p>
            <a:r>
              <a:rPr lang="en-US" sz="3200" dirty="0">
                <a:solidFill>
                  <a:schemeClr val="bg1"/>
                </a:solidFill>
              </a:rPr>
              <a:t>4</a:t>
            </a:r>
          </a:p>
        </p:txBody>
      </p:sp>
      <p:sp>
        <p:nvSpPr>
          <p:cNvPr id="21" name="TextBox 20"/>
          <p:cNvSpPr txBox="1"/>
          <p:nvPr/>
        </p:nvSpPr>
        <p:spPr>
          <a:xfrm>
            <a:off x="8975219" y="4267401"/>
            <a:ext cx="1697880" cy="707886"/>
          </a:xfrm>
          <a:prstGeom prst="rect">
            <a:avLst/>
          </a:prstGeom>
          <a:noFill/>
        </p:spPr>
        <p:txBody>
          <a:bodyPr wrap="square" rtlCol="0">
            <a:spAutoFit/>
          </a:bodyPr>
          <a:lstStyle/>
          <a:p>
            <a:pPr algn="ctr"/>
            <a:r>
              <a:rPr lang="en-US" sz="2000" dirty="0">
                <a:solidFill>
                  <a:schemeClr val="bg1"/>
                </a:solidFill>
                <a:latin typeface="BankGothic Lt BT" panose="020B0607020203060204" pitchFamily="34" charset="0"/>
              </a:rPr>
              <a:t>WE THINK DIGITAL</a:t>
            </a:r>
          </a:p>
        </p:txBody>
      </p:sp>
      <p:pic>
        <p:nvPicPr>
          <p:cNvPr id="1026" name="Picture 2" descr="Building Blocks for Digital Dexterity in the Workplace - 10 FEB 2020">
            <a:extLst>
              <a:ext uri="{FF2B5EF4-FFF2-40B4-BE49-F238E27FC236}">
                <a16:creationId xmlns:a16="http://schemas.microsoft.com/office/drawing/2014/main" id="{C5DA2035-867C-48F9-A092-288423C67E6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54566" y="2093996"/>
            <a:ext cx="2210392" cy="1105196"/>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a:extLst>
              <a:ext uri="{FF2B5EF4-FFF2-40B4-BE49-F238E27FC236}">
                <a16:creationId xmlns:a16="http://schemas.microsoft.com/office/drawing/2014/main" id="{5DB3A7C3-0FE7-4877-94FB-E7209ECB7C23}"/>
              </a:ext>
            </a:extLst>
          </p:cNvPr>
          <p:cNvSpPr txBox="1"/>
          <p:nvPr/>
        </p:nvSpPr>
        <p:spPr>
          <a:xfrm>
            <a:off x="8685917" y="5053273"/>
            <a:ext cx="2210391" cy="307777"/>
          </a:xfrm>
          <a:prstGeom prst="rect">
            <a:avLst/>
          </a:prstGeom>
          <a:noFill/>
        </p:spPr>
        <p:txBody>
          <a:bodyPr wrap="square" rtlCol="0">
            <a:spAutoFit/>
          </a:bodyPr>
          <a:lstStyle/>
          <a:p>
            <a:pPr algn="ctr"/>
            <a:r>
              <a:rPr lang="en-US" sz="1400" b="1" dirty="0">
                <a:solidFill>
                  <a:schemeClr val="bg1"/>
                </a:solidFill>
              </a:rPr>
              <a:t>Facebook</a:t>
            </a:r>
          </a:p>
        </p:txBody>
      </p:sp>
      <p:pic>
        <p:nvPicPr>
          <p:cNvPr id="1034" name="Picture 10">
            <a:extLst>
              <a:ext uri="{FF2B5EF4-FFF2-40B4-BE49-F238E27FC236}">
                <a16:creationId xmlns:a16="http://schemas.microsoft.com/office/drawing/2014/main" id="{034439E0-F0BF-4BF3-9328-D3B3DDBD5D5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44155" y="2117207"/>
            <a:ext cx="1035093" cy="797361"/>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a:extLst>
              <a:ext uri="{FF2B5EF4-FFF2-40B4-BE49-F238E27FC236}">
                <a16:creationId xmlns:a16="http://schemas.microsoft.com/office/drawing/2014/main" id="{E9721560-D57E-4825-A569-4DF70A00FDB5}"/>
              </a:ext>
            </a:extLst>
          </p:cNvPr>
          <p:cNvSpPr txBox="1"/>
          <p:nvPr/>
        </p:nvSpPr>
        <p:spPr>
          <a:xfrm>
            <a:off x="6740356" y="2931753"/>
            <a:ext cx="2210391" cy="738664"/>
          </a:xfrm>
          <a:prstGeom prst="rect">
            <a:avLst/>
          </a:prstGeom>
          <a:noFill/>
        </p:spPr>
        <p:txBody>
          <a:bodyPr wrap="square" rtlCol="0">
            <a:spAutoFit/>
          </a:bodyPr>
          <a:lstStyle/>
          <a:p>
            <a:pPr algn="ctr"/>
            <a:r>
              <a:rPr lang="en-US" sz="1400" b="1" dirty="0">
                <a:solidFill>
                  <a:schemeClr val="bg1"/>
                </a:solidFill>
              </a:rPr>
              <a:t>Global Framework of</a:t>
            </a:r>
          </a:p>
          <a:p>
            <a:pPr algn="ctr"/>
            <a:r>
              <a:rPr lang="en-US" sz="1400" b="1" dirty="0">
                <a:solidFill>
                  <a:schemeClr val="bg1"/>
                </a:solidFill>
              </a:rPr>
              <a:t>Reference on Digital Literacy</a:t>
            </a:r>
          </a:p>
        </p:txBody>
      </p:sp>
    </p:spTree>
    <p:extLst>
      <p:ext uri="{BB962C8B-B14F-4D97-AF65-F5344CB8AC3E}">
        <p14:creationId xmlns:p14="http://schemas.microsoft.com/office/powerpoint/2010/main" val="682483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10E863-3D1B-43A1-B7C9-4D536B6281C3}"/>
              </a:ext>
            </a:extLst>
          </p:cNvPr>
          <p:cNvSpPr>
            <a:spLocks noGrp="1"/>
          </p:cNvSpPr>
          <p:nvPr>
            <p:ph idx="1"/>
          </p:nvPr>
        </p:nvSpPr>
        <p:spPr>
          <a:xfrm>
            <a:off x="636608" y="1825625"/>
            <a:ext cx="11076972" cy="4725646"/>
          </a:xfrm>
        </p:spPr>
        <p:txBody>
          <a:bodyPr>
            <a:normAutofit lnSpcReduction="10000"/>
          </a:bodyPr>
          <a:lstStyle/>
          <a:p>
            <a:pPr algn="just">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a:t>
            </a:r>
            <a:r>
              <a:rPr lang="en-US" dirty="0" err="1">
                <a:effectLst/>
                <a:latin typeface="Calibri" panose="020F0502020204030204" pitchFamily="34" charset="0"/>
                <a:ea typeface="Calibri" panose="020F0502020204030204" pitchFamily="34" charset="0"/>
                <a:cs typeface="Times New Roman" panose="02020603050405020304" pitchFamily="18" charset="0"/>
              </a:rPr>
              <a:t>Năng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lực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số</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là</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khả</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năng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truy</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cập</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quản</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lý</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hiểu</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kết</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hợp</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giao</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tiếp</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đánh</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giá</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và</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sáng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tạo</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thông</a:t>
            </a:r>
            <a:r>
              <a:rPr lang="en-US" dirty="0">
                <a:effectLst/>
                <a:latin typeface="Calibri" panose="020F0502020204030204" pitchFamily="34" charset="0"/>
                <a:ea typeface="Calibri" panose="020F0502020204030204" pitchFamily="34" charset="0"/>
                <a:cs typeface="Times New Roman" panose="02020603050405020304" pitchFamily="18" charset="0"/>
              </a:rPr>
              <a:t> tin </a:t>
            </a:r>
            <a:r>
              <a:rPr lang="en-US" dirty="0" err="1">
                <a:effectLst/>
                <a:latin typeface="Calibri" panose="020F0502020204030204" pitchFamily="34" charset="0"/>
                <a:ea typeface="Calibri" panose="020F0502020204030204" pitchFamily="34" charset="0"/>
                <a:cs typeface="Times New Roman" panose="02020603050405020304" pitchFamily="18" charset="0"/>
              </a:rPr>
              <a:t>một</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cách</a:t>
            </a:r>
            <a:r>
              <a:rPr lang="en-US" dirty="0">
                <a:effectLst/>
                <a:latin typeface="Calibri" panose="020F0502020204030204" pitchFamily="34" charset="0"/>
                <a:ea typeface="Calibri" panose="020F0502020204030204" pitchFamily="34" charset="0"/>
                <a:cs typeface="Times New Roman" panose="02020603050405020304" pitchFamily="18" charset="0"/>
              </a:rPr>
              <a:t> an </a:t>
            </a:r>
            <a:r>
              <a:rPr lang="en-US" dirty="0" err="1">
                <a:effectLst/>
                <a:latin typeface="Calibri" panose="020F0502020204030204" pitchFamily="34" charset="0"/>
                <a:ea typeface="Calibri" panose="020F0502020204030204" pitchFamily="34" charset="0"/>
                <a:cs typeface="Times New Roman" panose="02020603050405020304" pitchFamily="18" charset="0"/>
              </a:rPr>
              <a:t>toàn</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và</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phù</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hợp</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thông</a:t>
            </a:r>
            <a:r>
              <a:rPr lang="en-US" dirty="0">
                <a:effectLst/>
                <a:latin typeface="Calibri" panose="020F0502020204030204" pitchFamily="34" charset="0"/>
                <a:ea typeface="Calibri" panose="020F0502020204030204" pitchFamily="34" charset="0"/>
                <a:cs typeface="Times New Roman" panose="02020603050405020304" pitchFamily="18" charset="0"/>
              </a:rPr>
              <a:t> qua </a:t>
            </a:r>
            <a:r>
              <a:rPr lang="en-US" dirty="0" err="1">
                <a:effectLst/>
                <a:latin typeface="Calibri" panose="020F0502020204030204" pitchFamily="34" charset="0"/>
                <a:ea typeface="Calibri" panose="020F0502020204030204" pitchFamily="34" charset="0"/>
                <a:cs typeface="Times New Roman" panose="02020603050405020304" pitchFamily="18" charset="0"/>
              </a:rPr>
              <a:t>công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nghệ</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số</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để</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phục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vụ</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cho</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các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công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việc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từ</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đơn</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giản</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đến</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phức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tạp</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cũng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như</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khởi</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nghiệp</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Năng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lực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số</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là</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tổng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hợp</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của</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năng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lực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sử</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dụng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máy</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tính</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năng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lực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công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nghệ</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thông</a:t>
            </a:r>
            <a:r>
              <a:rPr lang="en-US" dirty="0">
                <a:effectLst/>
                <a:latin typeface="Calibri" panose="020F0502020204030204" pitchFamily="34" charset="0"/>
                <a:ea typeface="Calibri" panose="020F0502020204030204" pitchFamily="34" charset="0"/>
                <a:cs typeface="Times New Roman" panose="02020603050405020304" pitchFamily="18" charset="0"/>
              </a:rPr>
              <a:t> tin, </a:t>
            </a:r>
            <a:r>
              <a:rPr lang="en-US" dirty="0" err="1">
                <a:effectLst/>
                <a:latin typeface="Calibri" panose="020F0502020204030204" pitchFamily="34" charset="0"/>
                <a:ea typeface="Calibri" panose="020F0502020204030204" pitchFamily="34" charset="0"/>
                <a:cs typeface="Times New Roman" panose="02020603050405020304" pitchFamily="18" charset="0"/>
              </a:rPr>
              <a:t>năng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lực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thông</a:t>
            </a:r>
            <a:r>
              <a:rPr lang="en-US" dirty="0">
                <a:effectLst/>
                <a:latin typeface="Calibri" panose="020F0502020204030204" pitchFamily="34" charset="0"/>
                <a:ea typeface="Calibri" panose="020F0502020204030204" pitchFamily="34" charset="0"/>
                <a:cs typeface="Times New Roman" panose="02020603050405020304" pitchFamily="18" charset="0"/>
              </a:rPr>
              <a:t> tin </a:t>
            </a:r>
            <a:r>
              <a:rPr lang="en-US" dirty="0" err="1">
                <a:effectLst/>
                <a:latin typeface="Calibri" panose="020F0502020204030204" pitchFamily="34" charset="0"/>
                <a:ea typeface="Calibri" panose="020F0502020204030204" pitchFamily="34" charset="0"/>
                <a:cs typeface="Times New Roman" panose="02020603050405020304" pitchFamily="18" charset="0"/>
              </a:rPr>
              <a:t>và</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năng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lực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truyền</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thông</a:t>
            </a:r>
            <a:r>
              <a:rPr lang="en-US" dirty="0">
                <a:effectLst/>
                <a:latin typeface="Calibri" panose="020F0502020204030204" pitchFamily="34" charset="0"/>
                <a:ea typeface="Calibri" panose="020F0502020204030204" pitchFamily="34" charset="0"/>
                <a:cs typeface="Times New Roman" panose="02020603050405020304" pitchFamily="18" charset="0"/>
              </a:rPr>
              <a:t>” – UNESCO</a:t>
            </a:r>
          </a:p>
          <a:p>
            <a:pPr algn="just">
              <a:lnSpc>
                <a:spcPct val="107000"/>
              </a:lnSpc>
              <a:spcAft>
                <a:spcPts val="800"/>
              </a:spcAft>
            </a:pPr>
            <a:r>
              <a:rPr lang="en-US" dirty="0" err="1">
                <a:effectLst/>
                <a:latin typeface="Calibri" panose="020F0502020204030204" pitchFamily="34" charset="0"/>
                <a:ea typeface="Calibri" panose="020F0502020204030204" pitchFamily="34" charset="0"/>
                <a:cs typeface="Times New Roman" panose="02020603050405020304" pitchFamily="18" charset="0"/>
              </a:rPr>
              <a:t>Năng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lực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số</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của</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mỗi</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cá</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nhân</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được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phát</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triển</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dựa</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trên</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các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nền</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tảng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của</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năng</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err="1">
                <a:effectLst/>
                <a:latin typeface="Calibri" panose="020F0502020204030204" pitchFamily="34" charset="0"/>
                <a:ea typeface="Calibri" panose="020F0502020204030204" pitchFamily="34" charset="0"/>
                <a:cs typeface="Times New Roman" panose="02020603050405020304" pitchFamily="18" charset="0"/>
              </a:rPr>
              <a:t>lực</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thấu</a:t>
            </a:r>
            <a:r>
              <a:rPr lang="en-US" sz="36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cảm</a:t>
            </a:r>
            <a:r>
              <a:rPr lang="en-US" sz="3600" b="1" dirty="0">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tư</a:t>
            </a:r>
            <a:r>
              <a:rPr lang="en-US"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duy</a:t>
            </a:r>
            <a:r>
              <a:rPr lang="en-US"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phản</a:t>
            </a:r>
            <a:r>
              <a:rPr lang="en-US"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biện</a:t>
            </a:r>
            <a:r>
              <a:rPr lang="en-US" sz="3600" b="1" dirty="0">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giải</a:t>
            </a:r>
            <a:r>
              <a:rPr lang="en-US" sz="36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quyết</a:t>
            </a:r>
            <a:r>
              <a:rPr lang="en-US" sz="36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vấn</a:t>
            </a:r>
            <a:r>
              <a:rPr lang="en-US" sz="36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đề</a:t>
            </a:r>
            <a:r>
              <a:rPr lang="en-US" sz="3600" b="1" dirty="0">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rgbClr val="4E55A1"/>
                </a:solidFill>
                <a:effectLst/>
                <a:latin typeface="Calibri" panose="020F0502020204030204" pitchFamily="34" charset="0"/>
                <a:ea typeface="Calibri" panose="020F0502020204030204" pitchFamily="34" charset="0"/>
                <a:cs typeface="Times New Roman" panose="02020603050405020304" pitchFamily="18" charset="0"/>
              </a:rPr>
              <a:t>sáng</a:t>
            </a:r>
            <a:r>
              <a:rPr lang="en-US" sz="3600" b="1" dirty="0">
                <a:solidFill>
                  <a:srgbClr val="4E55A1"/>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rgbClr val="4E55A1"/>
                </a:solidFill>
                <a:effectLst/>
                <a:latin typeface="Calibri" panose="020F0502020204030204" pitchFamily="34" charset="0"/>
                <a:ea typeface="Calibri" panose="020F0502020204030204" pitchFamily="34" charset="0"/>
                <a:cs typeface="Times New Roman" panose="02020603050405020304" pitchFamily="18" charset="0"/>
              </a:rPr>
              <a:t>tạo</a:t>
            </a:r>
            <a:r>
              <a:rPr lang="en-US" sz="3600" b="1" dirty="0">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effectLst/>
                <a:latin typeface="Calibri" panose="020F0502020204030204" pitchFamily="34" charset="0"/>
                <a:ea typeface="Calibri" panose="020F0502020204030204" pitchFamily="34" charset="0"/>
                <a:cs typeface="Times New Roman" panose="02020603050405020304" pitchFamily="18" charset="0"/>
              </a:rPr>
              <a:t>và</a:t>
            </a:r>
            <a:r>
              <a:rPr lang="en-US" sz="3600" b="1" dirty="0">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đổi</a:t>
            </a:r>
            <a:r>
              <a:rPr lang="en-US" sz="36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mới</a:t>
            </a:r>
            <a:r>
              <a:rPr lang="en-US" dirty="0">
                <a:effectLst/>
                <a:latin typeface="Calibri" panose="020F0502020204030204" pitchFamily="34" charset="0"/>
                <a:ea typeface="Calibri" panose="020F0502020204030204" pitchFamily="34" charset="0"/>
                <a:cs typeface="Times New Roman" panose="02020603050405020304" pitchFamily="18" charset="0"/>
              </a:rPr>
              <a:t>.</a:t>
            </a:r>
          </a:p>
          <a:p>
            <a:pPr marL="0" indent="0">
              <a:buNone/>
            </a:pPr>
            <a:endParaRPr lang="en-US" dirty="0"/>
          </a:p>
        </p:txBody>
      </p:sp>
      <p:sp>
        <p:nvSpPr>
          <p:cNvPr id="4" name="Rectangle 3">
            <a:extLst>
              <a:ext uri="{FF2B5EF4-FFF2-40B4-BE49-F238E27FC236}">
                <a16:creationId xmlns:a16="http://schemas.microsoft.com/office/drawing/2014/main" id="{F7DA455E-5941-42E7-8608-DD1912770BBD}"/>
              </a:ext>
            </a:extLst>
          </p:cNvPr>
          <p:cNvSpPr/>
          <p:nvPr/>
        </p:nvSpPr>
        <p:spPr>
          <a:xfrm>
            <a:off x="0" y="-1"/>
            <a:ext cx="12192000" cy="1471449"/>
          </a:xfrm>
          <a:prstGeom prst="rect">
            <a:avLst/>
          </a:prstGeom>
          <a:solidFill>
            <a:srgbClr val="EF3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err="1"/>
              <a:t>Định</a:t>
            </a:r>
            <a:r>
              <a:rPr lang="en-US" sz="6600" dirty="0"/>
              <a:t> </a:t>
            </a:r>
            <a:r>
              <a:rPr lang="en-US" sz="6600" dirty="0" err="1"/>
              <a:t>nghĩa</a:t>
            </a:r>
            <a:r>
              <a:rPr lang="en-US" sz="6600" dirty="0"/>
              <a:t> </a:t>
            </a:r>
            <a:r>
              <a:rPr lang="en-US" sz="6600" dirty="0" err="1"/>
              <a:t>lựa</a:t>
            </a:r>
            <a:r>
              <a:rPr lang="en-US" sz="6600" dirty="0"/>
              <a:t> </a:t>
            </a:r>
            <a:r>
              <a:rPr lang="en-US" sz="6600" dirty="0" err="1"/>
              <a:t>chọn</a:t>
            </a:r>
            <a:endParaRPr lang="en-US" sz="2000" dirty="0"/>
          </a:p>
        </p:txBody>
      </p:sp>
    </p:spTree>
    <p:extLst>
      <p:ext uri="{BB962C8B-B14F-4D97-AF65-F5344CB8AC3E}">
        <p14:creationId xmlns:p14="http://schemas.microsoft.com/office/powerpoint/2010/main" val="4128345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b="8670"/>
          <a:stretch/>
        </p:blipFill>
        <p:spPr>
          <a:xfrm>
            <a:off x="0" y="-1"/>
            <a:ext cx="12192002" cy="6883401"/>
          </a:xfrm>
          <a:prstGeom prst="rect">
            <a:avLst/>
          </a:prstGeom>
          <a:ln>
            <a:solidFill>
              <a:schemeClr val="accent1"/>
            </a:solidFill>
          </a:ln>
        </p:spPr>
      </p:pic>
      <p:sp>
        <p:nvSpPr>
          <p:cNvPr id="6" name="Rectangle 5"/>
          <p:cNvSpPr/>
          <p:nvPr/>
        </p:nvSpPr>
        <p:spPr>
          <a:xfrm>
            <a:off x="4889500" y="215900"/>
            <a:ext cx="3987800" cy="622300"/>
          </a:xfrm>
          <a:prstGeom prst="rect">
            <a:avLst/>
          </a:prstGeom>
          <a:solidFill>
            <a:srgbClr val="EE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58221"/>
                </a:solidFill>
              </a:rPr>
              <a:t>Khai</a:t>
            </a:r>
            <a:r>
              <a:rPr lang="en-US" sz="2400" b="1" dirty="0">
                <a:solidFill>
                  <a:srgbClr val="F58221"/>
                </a:solidFill>
              </a:rPr>
              <a:t> </a:t>
            </a:r>
            <a:r>
              <a:rPr lang="en-US" sz="2400" b="1" dirty="0" err="1">
                <a:solidFill>
                  <a:srgbClr val="F58221"/>
                </a:solidFill>
              </a:rPr>
              <a:t>thác</a:t>
            </a:r>
            <a:r>
              <a:rPr lang="en-US" sz="2400" b="1" dirty="0">
                <a:solidFill>
                  <a:srgbClr val="F58221"/>
                </a:solidFill>
              </a:rPr>
              <a:t> </a:t>
            </a:r>
            <a:r>
              <a:rPr lang="en-US" sz="2400" b="1" dirty="0" err="1">
                <a:solidFill>
                  <a:srgbClr val="F58221"/>
                </a:solidFill>
              </a:rPr>
              <a:t>thông</a:t>
            </a:r>
            <a:r>
              <a:rPr lang="en-US" sz="2400" b="1" dirty="0">
                <a:solidFill>
                  <a:srgbClr val="F58221"/>
                </a:solidFill>
              </a:rPr>
              <a:t> tin </a:t>
            </a:r>
            <a:r>
              <a:rPr lang="en-US" sz="2400" b="1" dirty="0" err="1">
                <a:solidFill>
                  <a:srgbClr val="F58221"/>
                </a:solidFill>
              </a:rPr>
              <a:t>và</a:t>
            </a:r>
            <a:r>
              <a:rPr lang="en-US" sz="2400" b="1" dirty="0">
                <a:solidFill>
                  <a:srgbClr val="F58221"/>
                </a:solidFill>
              </a:rPr>
              <a:t> </a:t>
            </a:r>
            <a:r>
              <a:rPr lang="en-US" sz="2400" b="1" dirty="0" err="1">
                <a:solidFill>
                  <a:srgbClr val="F58221"/>
                </a:solidFill>
              </a:rPr>
              <a:t>dữ</a:t>
            </a:r>
            <a:r>
              <a:rPr lang="en-US" sz="2400" b="1" dirty="0">
                <a:solidFill>
                  <a:srgbClr val="F58221"/>
                </a:solidFill>
              </a:rPr>
              <a:t> </a:t>
            </a:r>
            <a:r>
              <a:rPr lang="en-US" sz="2400" b="1" dirty="0" err="1">
                <a:solidFill>
                  <a:srgbClr val="F58221"/>
                </a:solidFill>
              </a:rPr>
              <a:t>liệu</a:t>
            </a:r>
            <a:endParaRPr lang="en-US" sz="2400" b="1" dirty="0">
              <a:solidFill>
                <a:srgbClr val="F58221"/>
              </a:solidFill>
            </a:endParaRPr>
          </a:p>
        </p:txBody>
      </p:sp>
      <p:sp>
        <p:nvSpPr>
          <p:cNvPr id="8" name="Rectangle 7"/>
          <p:cNvSpPr/>
          <p:nvPr/>
        </p:nvSpPr>
        <p:spPr>
          <a:xfrm>
            <a:off x="6591300" y="2146300"/>
            <a:ext cx="3035300" cy="622300"/>
          </a:xfrm>
          <a:prstGeom prst="rect">
            <a:avLst/>
          </a:prstGeom>
          <a:solidFill>
            <a:srgbClr val="EE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08B79C"/>
                </a:solidFill>
              </a:rPr>
              <a:t>Bảo</a:t>
            </a:r>
            <a:r>
              <a:rPr lang="en-US" sz="2400" b="1" dirty="0">
                <a:solidFill>
                  <a:srgbClr val="08B79C"/>
                </a:solidFill>
              </a:rPr>
              <a:t> </a:t>
            </a:r>
            <a:r>
              <a:rPr lang="en-US" sz="2400" b="1" dirty="0" err="1">
                <a:solidFill>
                  <a:srgbClr val="08B79C"/>
                </a:solidFill>
              </a:rPr>
              <a:t>đảm</a:t>
            </a:r>
            <a:r>
              <a:rPr lang="en-US" sz="2400" b="1" dirty="0">
                <a:solidFill>
                  <a:srgbClr val="08B79C"/>
                </a:solidFill>
              </a:rPr>
              <a:t> an </a:t>
            </a:r>
            <a:r>
              <a:rPr lang="en-US" sz="2400" b="1" dirty="0" err="1">
                <a:solidFill>
                  <a:srgbClr val="08B79C"/>
                </a:solidFill>
              </a:rPr>
              <a:t>ninh</a:t>
            </a:r>
            <a:r>
              <a:rPr lang="en-US" sz="2400" b="1" dirty="0">
                <a:solidFill>
                  <a:srgbClr val="08B79C"/>
                </a:solidFill>
              </a:rPr>
              <a:t> </a:t>
            </a:r>
            <a:r>
              <a:rPr lang="en-US" sz="2400" b="1" dirty="0" err="1">
                <a:solidFill>
                  <a:srgbClr val="08B79C"/>
                </a:solidFill>
              </a:rPr>
              <a:t>và</a:t>
            </a:r>
            <a:r>
              <a:rPr lang="en-US" sz="2400" b="1" dirty="0">
                <a:solidFill>
                  <a:srgbClr val="08B79C"/>
                </a:solidFill>
              </a:rPr>
              <a:t> </a:t>
            </a:r>
            <a:r>
              <a:rPr lang="en-US" sz="2400" b="1" dirty="0" err="1">
                <a:solidFill>
                  <a:srgbClr val="08B79C"/>
                </a:solidFill>
              </a:rPr>
              <a:t>trên</a:t>
            </a:r>
            <a:r>
              <a:rPr lang="en-US" sz="2400" b="1" dirty="0">
                <a:solidFill>
                  <a:srgbClr val="08B79C"/>
                </a:solidFill>
              </a:rPr>
              <a:t> </a:t>
            </a:r>
            <a:r>
              <a:rPr lang="en-US" sz="2400" b="1" dirty="0" err="1">
                <a:solidFill>
                  <a:srgbClr val="08B79C"/>
                </a:solidFill>
              </a:rPr>
              <a:t>không</a:t>
            </a:r>
            <a:r>
              <a:rPr lang="en-US" sz="2400" b="1" dirty="0">
                <a:solidFill>
                  <a:srgbClr val="08B79C"/>
                </a:solidFill>
              </a:rPr>
              <a:t> </a:t>
            </a:r>
            <a:r>
              <a:rPr lang="en-US" sz="2400" b="1" dirty="0" err="1">
                <a:solidFill>
                  <a:srgbClr val="08B79C"/>
                </a:solidFill>
              </a:rPr>
              <a:t>gian</a:t>
            </a:r>
            <a:r>
              <a:rPr lang="en-US" sz="2400" b="1" dirty="0">
                <a:solidFill>
                  <a:srgbClr val="08B79C"/>
                </a:solidFill>
              </a:rPr>
              <a:t> </a:t>
            </a:r>
            <a:r>
              <a:rPr lang="en-US" sz="2400" b="1" dirty="0" err="1">
                <a:solidFill>
                  <a:srgbClr val="08B79C"/>
                </a:solidFill>
              </a:rPr>
              <a:t>mạng</a:t>
            </a:r>
            <a:endParaRPr lang="en-US" sz="2400" b="1" dirty="0">
              <a:solidFill>
                <a:srgbClr val="08B79C"/>
              </a:solidFill>
            </a:endParaRPr>
          </a:p>
        </p:txBody>
      </p:sp>
      <p:sp>
        <p:nvSpPr>
          <p:cNvPr id="11" name="Rectangle 10"/>
          <p:cNvSpPr/>
          <p:nvPr/>
        </p:nvSpPr>
        <p:spPr>
          <a:xfrm>
            <a:off x="127000" y="2457450"/>
            <a:ext cx="2844800" cy="622300"/>
          </a:xfrm>
          <a:prstGeom prst="rect">
            <a:avLst/>
          </a:prstGeom>
          <a:solidFill>
            <a:srgbClr val="EE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a:solidFill>
                  <a:srgbClr val="00B2E2"/>
                </a:solidFill>
              </a:rPr>
              <a:t>Giao tiếp và hợp tác trong môi trường số</a:t>
            </a:r>
          </a:p>
        </p:txBody>
      </p:sp>
      <p:sp>
        <p:nvSpPr>
          <p:cNvPr id="9" name="Rectangle 8"/>
          <p:cNvSpPr/>
          <p:nvPr/>
        </p:nvSpPr>
        <p:spPr>
          <a:xfrm>
            <a:off x="5960940" y="4418510"/>
            <a:ext cx="3289299" cy="622300"/>
          </a:xfrm>
          <a:prstGeom prst="rect">
            <a:avLst/>
          </a:prstGeom>
          <a:solidFill>
            <a:srgbClr val="EE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EF3D61"/>
                </a:solidFill>
              </a:rPr>
              <a:t>Sáng</a:t>
            </a:r>
            <a:r>
              <a:rPr lang="en-US" sz="2400" b="1" dirty="0">
                <a:solidFill>
                  <a:srgbClr val="EF3D61"/>
                </a:solidFill>
              </a:rPr>
              <a:t> </a:t>
            </a:r>
            <a:r>
              <a:rPr lang="en-US" sz="2400" b="1" dirty="0" err="1">
                <a:solidFill>
                  <a:srgbClr val="EF3D61"/>
                </a:solidFill>
              </a:rPr>
              <a:t>tạo</a:t>
            </a:r>
            <a:r>
              <a:rPr lang="en-US" sz="2400" b="1" dirty="0">
                <a:solidFill>
                  <a:srgbClr val="EF3D61"/>
                </a:solidFill>
              </a:rPr>
              <a:t> </a:t>
            </a:r>
            <a:r>
              <a:rPr lang="en-US" sz="2400" b="1" dirty="0" err="1">
                <a:solidFill>
                  <a:srgbClr val="EF3D61"/>
                </a:solidFill>
              </a:rPr>
              <a:t>nội</a:t>
            </a:r>
            <a:r>
              <a:rPr lang="en-US" sz="2400" b="1" dirty="0">
                <a:solidFill>
                  <a:srgbClr val="EF3D61"/>
                </a:solidFill>
              </a:rPr>
              <a:t> dung </a:t>
            </a:r>
            <a:r>
              <a:rPr lang="en-US" sz="2400" b="1" dirty="0" err="1">
                <a:solidFill>
                  <a:srgbClr val="EF3D61"/>
                </a:solidFill>
              </a:rPr>
              <a:t>số</a:t>
            </a:r>
            <a:endParaRPr lang="en-US" sz="2400" b="1" dirty="0">
              <a:solidFill>
                <a:srgbClr val="EF3D61"/>
              </a:solidFill>
            </a:endParaRPr>
          </a:p>
        </p:txBody>
      </p:sp>
      <p:sp>
        <p:nvSpPr>
          <p:cNvPr id="10" name="Rectangle 9"/>
          <p:cNvSpPr/>
          <p:nvPr/>
        </p:nvSpPr>
        <p:spPr>
          <a:xfrm>
            <a:off x="12701" y="4622800"/>
            <a:ext cx="2298700" cy="622300"/>
          </a:xfrm>
          <a:prstGeom prst="rect">
            <a:avLst/>
          </a:prstGeom>
          <a:solidFill>
            <a:srgbClr val="EE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EC330"/>
                </a:solidFill>
              </a:rPr>
              <a:t>Vận</a:t>
            </a:r>
            <a:r>
              <a:rPr lang="en-US" sz="2400" b="1" dirty="0">
                <a:solidFill>
                  <a:srgbClr val="FEC330"/>
                </a:solidFill>
              </a:rPr>
              <a:t> </a:t>
            </a:r>
            <a:r>
              <a:rPr lang="en-US" sz="2400" b="1" dirty="0" err="1">
                <a:solidFill>
                  <a:srgbClr val="FEC330"/>
                </a:solidFill>
              </a:rPr>
              <a:t>hành</a:t>
            </a:r>
            <a:r>
              <a:rPr lang="en-US" sz="2400" b="1" dirty="0">
                <a:solidFill>
                  <a:srgbClr val="FEC330"/>
                </a:solidFill>
              </a:rPr>
              <a:t> </a:t>
            </a:r>
            <a:r>
              <a:rPr lang="en-US" sz="2400" b="1" dirty="0" err="1">
                <a:solidFill>
                  <a:srgbClr val="FEC330"/>
                </a:solidFill>
              </a:rPr>
              <a:t>thiết</a:t>
            </a:r>
            <a:r>
              <a:rPr lang="en-US" sz="2400" b="1" dirty="0">
                <a:solidFill>
                  <a:srgbClr val="FEC330"/>
                </a:solidFill>
              </a:rPr>
              <a:t> </a:t>
            </a:r>
            <a:r>
              <a:rPr lang="en-US" sz="2400" b="1" dirty="0" err="1">
                <a:solidFill>
                  <a:srgbClr val="FEC330"/>
                </a:solidFill>
              </a:rPr>
              <a:t>bị</a:t>
            </a:r>
            <a:r>
              <a:rPr lang="en-US" sz="2400" b="1" dirty="0">
                <a:solidFill>
                  <a:srgbClr val="FEC330"/>
                </a:solidFill>
              </a:rPr>
              <a:t> </a:t>
            </a:r>
            <a:r>
              <a:rPr lang="en-US" sz="2400" b="1" dirty="0" err="1">
                <a:solidFill>
                  <a:srgbClr val="FEC330"/>
                </a:solidFill>
              </a:rPr>
              <a:t>và</a:t>
            </a:r>
            <a:r>
              <a:rPr lang="en-US" sz="2400" b="1" dirty="0">
                <a:solidFill>
                  <a:srgbClr val="FEC330"/>
                </a:solidFill>
              </a:rPr>
              <a:t> </a:t>
            </a:r>
            <a:r>
              <a:rPr lang="en-US" sz="2400" b="1" dirty="0" err="1">
                <a:solidFill>
                  <a:srgbClr val="FEC330"/>
                </a:solidFill>
              </a:rPr>
              <a:t>phần</a:t>
            </a:r>
            <a:r>
              <a:rPr lang="en-US" sz="2400" b="1" dirty="0">
                <a:solidFill>
                  <a:srgbClr val="FEC330"/>
                </a:solidFill>
              </a:rPr>
              <a:t> </a:t>
            </a:r>
            <a:r>
              <a:rPr lang="en-US" sz="2400" b="1" dirty="0" err="1">
                <a:solidFill>
                  <a:srgbClr val="FEC330"/>
                </a:solidFill>
              </a:rPr>
              <a:t>mềm</a:t>
            </a:r>
            <a:endParaRPr lang="en-US" sz="2400" b="1" dirty="0">
              <a:solidFill>
                <a:srgbClr val="FEC330"/>
              </a:solidFill>
            </a:endParaRPr>
          </a:p>
        </p:txBody>
      </p:sp>
      <p:sp>
        <p:nvSpPr>
          <p:cNvPr id="12" name="Oval 11"/>
          <p:cNvSpPr/>
          <p:nvPr/>
        </p:nvSpPr>
        <p:spPr>
          <a:xfrm>
            <a:off x="2513990" y="4394200"/>
            <a:ext cx="1301753" cy="1273175"/>
          </a:xfrm>
          <a:prstGeom prst="ellipse">
            <a:avLst/>
          </a:prstGeom>
          <a:solidFill>
            <a:schemeClr val="accent1">
              <a:lumMod val="60000"/>
              <a:lumOff val="40000"/>
            </a:schemeClr>
          </a:solidFill>
          <a:ln>
            <a:solidFill>
              <a:srgbClr val="9DC3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225925" y="4283075"/>
            <a:ext cx="1327150" cy="1301750"/>
          </a:xfrm>
          <a:prstGeom prst="ellipse">
            <a:avLst/>
          </a:prstGeom>
          <a:solidFill>
            <a:srgbClr val="00B2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AFB0B43-C904-4C7D-9A86-50060980F202}"/>
              </a:ext>
            </a:extLst>
          </p:cNvPr>
          <p:cNvSpPr/>
          <p:nvPr/>
        </p:nvSpPr>
        <p:spPr>
          <a:xfrm>
            <a:off x="523393" y="5451675"/>
            <a:ext cx="2104059" cy="1377387"/>
          </a:xfrm>
          <a:prstGeom prst="rect">
            <a:avLst/>
          </a:prstGeom>
          <a:solidFill>
            <a:srgbClr val="EE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C00000"/>
                </a:solidFill>
              </a:rPr>
              <a:t>Học</a:t>
            </a:r>
            <a:r>
              <a:rPr lang="en-US" sz="2400" b="1" dirty="0">
                <a:solidFill>
                  <a:srgbClr val="C00000"/>
                </a:solidFill>
              </a:rPr>
              <a:t> </a:t>
            </a:r>
            <a:r>
              <a:rPr lang="en-US" sz="2400" b="1" dirty="0" err="1">
                <a:solidFill>
                  <a:srgbClr val="C00000"/>
                </a:solidFill>
              </a:rPr>
              <a:t>tập</a:t>
            </a:r>
            <a:r>
              <a:rPr lang="en-US" sz="2400" b="1" dirty="0">
                <a:solidFill>
                  <a:srgbClr val="C00000"/>
                </a:solidFill>
              </a:rPr>
              <a:t> </a:t>
            </a:r>
            <a:r>
              <a:rPr lang="en-US" sz="2400" b="1" dirty="0" err="1">
                <a:solidFill>
                  <a:srgbClr val="C00000"/>
                </a:solidFill>
              </a:rPr>
              <a:t>và</a:t>
            </a:r>
            <a:r>
              <a:rPr lang="en-US" sz="2400" b="1" dirty="0">
                <a:solidFill>
                  <a:srgbClr val="C00000"/>
                </a:solidFill>
              </a:rPr>
              <a:t> </a:t>
            </a:r>
            <a:r>
              <a:rPr lang="en-US" sz="2400" b="1" dirty="0" err="1">
                <a:solidFill>
                  <a:srgbClr val="C00000"/>
                </a:solidFill>
              </a:rPr>
              <a:t>phát</a:t>
            </a:r>
            <a:r>
              <a:rPr lang="en-US" sz="2400" b="1" dirty="0">
                <a:solidFill>
                  <a:srgbClr val="C00000"/>
                </a:solidFill>
              </a:rPr>
              <a:t> </a:t>
            </a:r>
            <a:r>
              <a:rPr lang="en-US" sz="2400" b="1" dirty="0" err="1">
                <a:solidFill>
                  <a:srgbClr val="C00000"/>
                </a:solidFill>
              </a:rPr>
              <a:t>triển</a:t>
            </a:r>
            <a:r>
              <a:rPr lang="en-US" sz="2400" b="1" dirty="0">
                <a:solidFill>
                  <a:srgbClr val="C00000"/>
                </a:solidFill>
              </a:rPr>
              <a:t> </a:t>
            </a:r>
            <a:r>
              <a:rPr lang="en-US" sz="2400" b="1" dirty="0" err="1">
                <a:solidFill>
                  <a:srgbClr val="C00000"/>
                </a:solidFill>
              </a:rPr>
              <a:t>số</a:t>
            </a:r>
            <a:endParaRPr lang="en-US" sz="2400" b="1" dirty="0">
              <a:solidFill>
                <a:srgbClr val="C00000"/>
              </a:solidFill>
            </a:endParaRPr>
          </a:p>
        </p:txBody>
      </p:sp>
      <p:sp>
        <p:nvSpPr>
          <p:cNvPr id="16" name="Rectangle 15">
            <a:extLst>
              <a:ext uri="{FF2B5EF4-FFF2-40B4-BE49-F238E27FC236}">
                <a16:creationId xmlns:a16="http://schemas.microsoft.com/office/drawing/2014/main" id="{D491627B-754B-4273-A6D6-377EA6438EFA}"/>
              </a:ext>
            </a:extLst>
          </p:cNvPr>
          <p:cNvSpPr/>
          <p:nvPr/>
        </p:nvSpPr>
        <p:spPr>
          <a:xfrm>
            <a:off x="7502082" y="5457052"/>
            <a:ext cx="1780814" cy="1426348"/>
          </a:xfrm>
          <a:prstGeom prst="rect">
            <a:avLst/>
          </a:prstGeom>
          <a:solidFill>
            <a:srgbClr val="EE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rgbClr val="818284"/>
              </a:solidFill>
            </a:endParaRPr>
          </a:p>
        </p:txBody>
      </p:sp>
      <p:sp>
        <p:nvSpPr>
          <p:cNvPr id="14" name="Rectangle 13">
            <a:extLst>
              <a:ext uri="{FF2B5EF4-FFF2-40B4-BE49-F238E27FC236}">
                <a16:creationId xmlns:a16="http://schemas.microsoft.com/office/drawing/2014/main" id="{52574A28-BBDF-4907-903B-9894F0FA03DA}"/>
              </a:ext>
            </a:extLst>
          </p:cNvPr>
          <p:cNvSpPr/>
          <p:nvPr/>
        </p:nvSpPr>
        <p:spPr>
          <a:xfrm>
            <a:off x="5847265" y="5246868"/>
            <a:ext cx="3516650" cy="9191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chemeClr val="accent6">
                    <a:lumMod val="75000"/>
                  </a:schemeClr>
                </a:solidFill>
              </a:rPr>
              <a:t>Sử</a:t>
            </a:r>
            <a:r>
              <a:rPr lang="en-US" sz="2400" b="1" dirty="0">
                <a:solidFill>
                  <a:schemeClr val="accent6">
                    <a:lumMod val="75000"/>
                  </a:schemeClr>
                </a:solidFill>
              </a:rPr>
              <a:t> </a:t>
            </a:r>
            <a:r>
              <a:rPr lang="en-US" sz="2400" b="1" dirty="0" err="1">
                <a:solidFill>
                  <a:schemeClr val="accent6">
                    <a:lumMod val="75000"/>
                  </a:schemeClr>
                </a:solidFill>
              </a:rPr>
              <a:t>dụng</a:t>
            </a:r>
            <a:r>
              <a:rPr lang="en-US" sz="2400" b="1" dirty="0">
                <a:solidFill>
                  <a:schemeClr val="accent6">
                    <a:lumMod val="75000"/>
                  </a:schemeClr>
                </a:solidFill>
              </a:rPr>
              <a:t> </a:t>
            </a:r>
            <a:r>
              <a:rPr lang="en-US" sz="2400" b="1" dirty="0" err="1">
                <a:solidFill>
                  <a:schemeClr val="accent6">
                    <a:lumMod val="75000"/>
                  </a:schemeClr>
                </a:solidFill>
              </a:rPr>
              <a:t>năng</a:t>
            </a:r>
            <a:r>
              <a:rPr lang="en-US" sz="2400" b="1" dirty="0">
                <a:solidFill>
                  <a:schemeClr val="accent6">
                    <a:lumMod val="75000"/>
                  </a:schemeClr>
                </a:solidFill>
              </a:rPr>
              <a:t> </a:t>
            </a:r>
            <a:r>
              <a:rPr lang="en-US" sz="2400" b="1" dirty="0" err="1">
                <a:solidFill>
                  <a:schemeClr val="accent6">
                    <a:lumMod val="75000"/>
                  </a:schemeClr>
                </a:solidFill>
              </a:rPr>
              <a:t>lực</a:t>
            </a:r>
            <a:r>
              <a:rPr lang="en-US" sz="2400" b="1" dirty="0">
                <a:solidFill>
                  <a:schemeClr val="accent6">
                    <a:lumMod val="75000"/>
                  </a:schemeClr>
                </a:solidFill>
              </a:rPr>
              <a:t> </a:t>
            </a:r>
            <a:r>
              <a:rPr lang="en-US" sz="2400" b="1" dirty="0" err="1">
                <a:solidFill>
                  <a:schemeClr val="accent6">
                    <a:lumMod val="75000"/>
                  </a:schemeClr>
                </a:solidFill>
              </a:rPr>
              <a:t>số</a:t>
            </a:r>
            <a:r>
              <a:rPr lang="en-US" sz="2400" b="1" dirty="0">
                <a:solidFill>
                  <a:schemeClr val="accent6">
                    <a:lumMod val="75000"/>
                  </a:schemeClr>
                </a:solidFill>
              </a:rPr>
              <a:t> </a:t>
            </a:r>
            <a:r>
              <a:rPr lang="en-US" sz="2400" b="1" dirty="0" err="1">
                <a:solidFill>
                  <a:schemeClr val="accent6">
                    <a:lumMod val="75000"/>
                  </a:schemeClr>
                </a:solidFill>
              </a:rPr>
              <a:t>cho</a:t>
            </a:r>
            <a:r>
              <a:rPr lang="en-US" sz="2400" b="1" dirty="0">
                <a:solidFill>
                  <a:schemeClr val="accent6">
                    <a:lumMod val="75000"/>
                  </a:schemeClr>
                </a:solidFill>
              </a:rPr>
              <a:t> </a:t>
            </a:r>
            <a:r>
              <a:rPr lang="en-US" sz="2400" b="1" dirty="0" err="1">
                <a:solidFill>
                  <a:schemeClr val="accent6">
                    <a:lumMod val="75000"/>
                  </a:schemeClr>
                </a:solidFill>
              </a:rPr>
              <a:t>nghề</a:t>
            </a:r>
            <a:r>
              <a:rPr lang="en-US" sz="2400" b="1" dirty="0">
                <a:solidFill>
                  <a:schemeClr val="accent6">
                    <a:lumMod val="75000"/>
                  </a:schemeClr>
                </a:solidFill>
              </a:rPr>
              <a:t> </a:t>
            </a:r>
            <a:r>
              <a:rPr lang="en-US" sz="2400" b="1" dirty="0" err="1">
                <a:solidFill>
                  <a:schemeClr val="accent6">
                    <a:lumMod val="75000"/>
                  </a:schemeClr>
                </a:solidFill>
              </a:rPr>
              <a:t>nghiệp</a:t>
            </a:r>
            <a:endParaRPr lang="en-US" sz="2400" b="1" dirty="0">
              <a:solidFill>
                <a:schemeClr val="accent6">
                  <a:lumMod val="75000"/>
                </a:schemeClr>
              </a:solidFill>
            </a:endParaRPr>
          </a:p>
        </p:txBody>
      </p:sp>
      <p:sp>
        <p:nvSpPr>
          <p:cNvPr id="19" name="Rectangle 18">
            <a:extLst>
              <a:ext uri="{FF2B5EF4-FFF2-40B4-BE49-F238E27FC236}">
                <a16:creationId xmlns:a16="http://schemas.microsoft.com/office/drawing/2014/main" id="{6541CB88-5134-4137-8989-E4DF8A5AAE0F}"/>
              </a:ext>
            </a:extLst>
          </p:cNvPr>
          <p:cNvSpPr/>
          <p:nvPr/>
        </p:nvSpPr>
        <p:spPr>
          <a:xfrm>
            <a:off x="9779000" y="215900"/>
            <a:ext cx="2004028" cy="3846814"/>
          </a:xfrm>
          <a:prstGeom prst="rect">
            <a:avLst/>
          </a:prstGeom>
          <a:solidFill>
            <a:srgbClr val="EE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a:solidFill>
                  <a:srgbClr val="818284"/>
                </a:solidFill>
              </a:rPr>
              <a:t>7</a:t>
            </a:r>
          </a:p>
          <a:p>
            <a:pPr algn="ctr">
              <a:spcBef>
                <a:spcPts val="1200"/>
              </a:spcBef>
            </a:pPr>
            <a:r>
              <a:rPr lang="en-US" sz="6600" b="1" dirty="0">
                <a:solidFill>
                  <a:srgbClr val="818284"/>
                </a:solidFill>
              </a:rPr>
              <a:t>29</a:t>
            </a:r>
          </a:p>
        </p:txBody>
      </p:sp>
      <p:pic>
        <p:nvPicPr>
          <p:cNvPr id="1030" name="Picture 6" descr="Education, graduation, hat, learn, school, study icon - Free download">
            <a:extLst>
              <a:ext uri="{FF2B5EF4-FFF2-40B4-BE49-F238E27FC236}">
                <a16:creationId xmlns:a16="http://schemas.microsoft.com/office/drawing/2014/main" id="{36563AD5-8B8C-482F-8859-EE8FA5E36C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5131" y="4418510"/>
            <a:ext cx="1327151" cy="132715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Job free vector icons designed by Freepik | Instagram highlight icons, Flat  design icons, Icon design">
            <a:extLst>
              <a:ext uri="{FF2B5EF4-FFF2-40B4-BE49-F238E27FC236}">
                <a16:creationId xmlns:a16="http://schemas.microsoft.com/office/drawing/2014/main" id="{B25E35B5-B8FA-4460-8C47-D320513E54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0056" y="4439451"/>
            <a:ext cx="918888" cy="918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81060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4867</TotalTime>
  <Words>1275</Words>
  <Application>Microsoft Office PowerPoint</Application>
  <PresentationFormat>Widescreen</PresentationFormat>
  <Paragraphs>114</Paragraphs>
  <Slides>11</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Bahnschrift Condensed</vt:lpstr>
      <vt:lpstr>BankGothic Lt BT</vt:lpstr>
      <vt:lpstr>Calibri</vt:lpstr>
      <vt:lpstr>Calibri Light</vt:lpstr>
      <vt:lpstr>Open Sans</vt:lpstr>
      <vt:lpstr>Roboto</vt:lpstr>
      <vt:lpstr>Segoe UI Historic</vt:lpstr>
      <vt:lpstr>Tahoma</vt:lpstr>
      <vt:lpstr>Office Theme</vt:lpstr>
      <vt:lpstr>KHUNG NĂNG LỰC SỐ  CHO SINH VIÊN VIỆT NAM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ThienIT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access</dc:title>
  <dc:creator>Admin</dc:creator>
  <cp:lastModifiedBy>Hung Do</cp:lastModifiedBy>
  <cp:revision>126</cp:revision>
  <dcterms:created xsi:type="dcterms:W3CDTF">2019-09-16T11:18:27Z</dcterms:created>
  <dcterms:modified xsi:type="dcterms:W3CDTF">2021-05-08T03:46:29Z</dcterms:modified>
</cp:coreProperties>
</file>